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59" r:id="rId3"/>
    <p:sldId id="257" r:id="rId4"/>
    <p:sldId id="258" r:id="rId5"/>
  </p:sldIdLst>
  <p:sldSz cx="7559675" cy="106918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 roundtripDataSignature="AMtx7mhSlTcCM+/ZFOwrB8brd1dWaXOv2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96"/>
    <p:restoredTop sz="86986"/>
  </p:normalViewPr>
  <p:slideViewPr>
    <p:cSldViewPr snapToGrid="0">
      <p:cViewPr>
        <p:scale>
          <a:sx n="100" d="100"/>
          <a:sy n="100" d="100"/>
        </p:scale>
        <p:origin x="720" y="-453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338388" y="1143000"/>
            <a:ext cx="218122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r-FR"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2338388" y="1143000"/>
            <a:ext cx="218122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8" name="Google Shape;8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7" name="Google Shape;97;p2:notes"/>
          <p:cNvSpPr>
            <a:spLocks noGrp="1" noRot="1" noChangeAspect="1"/>
          </p:cNvSpPr>
          <p:nvPr>
            <p:ph type="sldImg" idx="2"/>
          </p:nvPr>
        </p:nvSpPr>
        <p:spPr>
          <a:xfrm>
            <a:off x="2338388" y="1143000"/>
            <a:ext cx="218122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1" name="Google Shape;111;p3:notes"/>
          <p:cNvSpPr>
            <a:spLocks noGrp="1" noRot="1" noChangeAspect="1"/>
          </p:cNvSpPr>
          <p:nvPr>
            <p:ph type="sldImg" idx="2"/>
          </p:nvPr>
        </p:nvSpPr>
        <p:spPr>
          <a:xfrm>
            <a:off x="2338388" y="1143000"/>
            <a:ext cx="218122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webmail1h.orange.fr/webmail/fr_FR/read.html?IDMSG=72592&amp;FOLDER=SF_INBOX&amp;SEARCH=NOK&amp;check=&amp;ORIGIN=SEARCH"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hyperlink" Target="http://www.convaincre-rhone.fr/" TargetMode="Externa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Vide" type="blank">
  <p:cSld name="1 ere page">
    <p:spTree>
      <p:nvGrpSpPr>
        <p:cNvPr id="1" name="Shape 15"/>
        <p:cNvGrpSpPr/>
        <p:nvPr/>
      </p:nvGrpSpPr>
      <p:grpSpPr>
        <a:xfrm>
          <a:off x="0" y="0"/>
          <a:ext cx="0" cy="0"/>
          <a:chOff x="0" y="0"/>
          <a:chExt cx="0" cy="0"/>
        </a:xfrm>
      </p:grpSpPr>
      <p:pic>
        <p:nvPicPr>
          <p:cNvPr id="16" name="Google Shape;16;p5" descr="Une image contenant texte, clipart, cadre photo&#10;&#10;Description générée automatiquement"/>
          <p:cNvPicPr preferRelativeResize="0"/>
          <p:nvPr/>
        </p:nvPicPr>
        <p:blipFill rotWithShape="1">
          <a:blip r:embed="rId2">
            <a:alphaModFix/>
          </a:blip>
          <a:srcRect/>
          <a:stretch/>
        </p:blipFill>
        <p:spPr>
          <a:xfrm>
            <a:off x="215005" y="231976"/>
            <a:ext cx="1219200" cy="914400"/>
          </a:xfrm>
          <a:prstGeom prst="rect">
            <a:avLst/>
          </a:prstGeom>
          <a:noFill/>
          <a:ln>
            <a:noFill/>
          </a:ln>
        </p:spPr>
      </p:pic>
      <p:sp>
        <p:nvSpPr>
          <p:cNvPr id="18" name="Google Shape;18;p5"/>
          <p:cNvSpPr/>
          <p:nvPr/>
        </p:nvSpPr>
        <p:spPr>
          <a:xfrm>
            <a:off x="-1" y="0"/>
            <a:ext cx="7559676" cy="1433384"/>
          </a:xfrm>
          <a:prstGeom prst="rect">
            <a:avLst/>
          </a:prstGeom>
          <a:solidFill>
            <a:srgbClr val="FF0030">
              <a:alpha val="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 name="Google Shape;17;p5"/>
          <p:cNvSpPr txBox="1"/>
          <p:nvPr/>
        </p:nvSpPr>
        <p:spPr>
          <a:xfrm>
            <a:off x="1536992" y="689176"/>
            <a:ext cx="5861863" cy="59384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fr-FR" sz="3259" b="1" i="0" u="none" strike="noStrike" cap="none" dirty="0">
                <a:solidFill>
                  <a:schemeClr val="dk1"/>
                </a:solidFill>
                <a:latin typeface="Calibri"/>
                <a:ea typeface="Calibri"/>
                <a:cs typeface="Calibri"/>
                <a:sym typeface="Calibri"/>
              </a:rPr>
              <a:t>La lettre de Convaincre </a:t>
            </a:r>
            <a:endParaRPr dirty="0"/>
          </a:p>
        </p:txBody>
      </p:sp>
      <p:cxnSp>
        <p:nvCxnSpPr>
          <p:cNvPr id="19" name="Google Shape;19;p5"/>
          <p:cNvCxnSpPr/>
          <p:nvPr/>
        </p:nvCxnSpPr>
        <p:spPr>
          <a:xfrm>
            <a:off x="0" y="1433384"/>
            <a:ext cx="7559675" cy="0"/>
          </a:xfrm>
          <a:prstGeom prst="straightConnector1">
            <a:avLst/>
          </a:prstGeom>
          <a:noFill/>
          <a:ln w="76200" cap="flat" cmpd="sng">
            <a:solidFill>
              <a:srgbClr val="A30C1D"/>
            </a:solidFill>
            <a:prstDash val="solid"/>
            <a:miter lim="800000"/>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66"/>
        <p:cNvGrpSpPr/>
        <p:nvPr/>
      </p:nvGrpSpPr>
      <p:grpSpPr>
        <a:xfrm>
          <a:off x="0" y="0"/>
          <a:ext cx="0" cy="0"/>
          <a:chOff x="0" y="0"/>
          <a:chExt cx="0" cy="0"/>
        </a:xfrm>
      </p:grpSpPr>
      <p:sp>
        <p:nvSpPr>
          <p:cNvPr id="67" name="Google Shape;67;p13"/>
          <p:cNvSpPr txBox="1">
            <a:spLocks noGrp="1"/>
          </p:cNvSpPr>
          <p:nvPr>
            <p:ph type="title"/>
          </p:nvPr>
        </p:nvSpPr>
        <p:spPr>
          <a:xfrm>
            <a:off x="520712" y="712788"/>
            <a:ext cx="2438192" cy="249475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45"/>
              <a:buFont typeface="Calibri"/>
              <a:buNone/>
              <a:defRPr sz="264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3"/>
          <p:cNvSpPr>
            <a:spLocks noGrp="1"/>
          </p:cNvSpPr>
          <p:nvPr>
            <p:ph type="pic" idx="2"/>
          </p:nvPr>
        </p:nvSpPr>
        <p:spPr>
          <a:xfrm>
            <a:off x="3213847" y="1539425"/>
            <a:ext cx="3827085" cy="7598117"/>
          </a:xfrm>
          <a:prstGeom prst="rect">
            <a:avLst/>
          </a:prstGeom>
          <a:noFill/>
          <a:ln>
            <a:noFill/>
          </a:ln>
        </p:spPr>
      </p:sp>
      <p:sp>
        <p:nvSpPr>
          <p:cNvPr id="69" name="Google Shape;69;p13"/>
          <p:cNvSpPr txBox="1">
            <a:spLocks noGrp="1"/>
          </p:cNvSpPr>
          <p:nvPr>
            <p:ph type="body" idx="1"/>
          </p:nvPr>
        </p:nvSpPr>
        <p:spPr>
          <a:xfrm>
            <a:off x="520712" y="3207544"/>
            <a:ext cx="2438192" cy="594237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27"/>
              </a:spcBef>
              <a:spcAft>
                <a:spcPts val="0"/>
              </a:spcAft>
              <a:buClr>
                <a:schemeClr val="dk1"/>
              </a:buClr>
              <a:buSzPts val="1323"/>
              <a:buNone/>
              <a:defRPr sz="1323"/>
            </a:lvl1pPr>
            <a:lvl2pPr marL="914400" lvl="1" indent="-228600" algn="l">
              <a:lnSpc>
                <a:spcPct val="90000"/>
              </a:lnSpc>
              <a:spcBef>
                <a:spcPts val="413"/>
              </a:spcBef>
              <a:spcAft>
                <a:spcPts val="0"/>
              </a:spcAft>
              <a:buClr>
                <a:schemeClr val="dk1"/>
              </a:buClr>
              <a:buSzPts val="1157"/>
              <a:buNone/>
              <a:defRPr sz="1157"/>
            </a:lvl2pPr>
            <a:lvl3pPr marL="1371600" lvl="2" indent="-228600" algn="l">
              <a:lnSpc>
                <a:spcPct val="90000"/>
              </a:lnSpc>
              <a:spcBef>
                <a:spcPts val="413"/>
              </a:spcBef>
              <a:spcAft>
                <a:spcPts val="0"/>
              </a:spcAft>
              <a:buClr>
                <a:schemeClr val="dk1"/>
              </a:buClr>
              <a:buSzPts val="992"/>
              <a:buNone/>
              <a:defRPr sz="992"/>
            </a:lvl3pPr>
            <a:lvl4pPr marL="1828800" lvl="3" indent="-228600" algn="l">
              <a:lnSpc>
                <a:spcPct val="90000"/>
              </a:lnSpc>
              <a:spcBef>
                <a:spcPts val="413"/>
              </a:spcBef>
              <a:spcAft>
                <a:spcPts val="0"/>
              </a:spcAft>
              <a:buClr>
                <a:schemeClr val="dk1"/>
              </a:buClr>
              <a:buSzPts val="827"/>
              <a:buNone/>
              <a:defRPr sz="827"/>
            </a:lvl4pPr>
            <a:lvl5pPr marL="2286000" lvl="4" indent="-228600" algn="l">
              <a:lnSpc>
                <a:spcPct val="90000"/>
              </a:lnSpc>
              <a:spcBef>
                <a:spcPts val="413"/>
              </a:spcBef>
              <a:spcAft>
                <a:spcPts val="0"/>
              </a:spcAft>
              <a:buClr>
                <a:schemeClr val="dk1"/>
              </a:buClr>
              <a:buSzPts val="827"/>
              <a:buNone/>
              <a:defRPr sz="827"/>
            </a:lvl5pPr>
            <a:lvl6pPr marL="2743200" lvl="5" indent="-228600" algn="l">
              <a:lnSpc>
                <a:spcPct val="90000"/>
              </a:lnSpc>
              <a:spcBef>
                <a:spcPts val="413"/>
              </a:spcBef>
              <a:spcAft>
                <a:spcPts val="0"/>
              </a:spcAft>
              <a:buClr>
                <a:schemeClr val="dk1"/>
              </a:buClr>
              <a:buSzPts val="827"/>
              <a:buNone/>
              <a:defRPr sz="827"/>
            </a:lvl6pPr>
            <a:lvl7pPr marL="3200400" lvl="6" indent="-228600" algn="l">
              <a:lnSpc>
                <a:spcPct val="90000"/>
              </a:lnSpc>
              <a:spcBef>
                <a:spcPts val="413"/>
              </a:spcBef>
              <a:spcAft>
                <a:spcPts val="0"/>
              </a:spcAft>
              <a:buClr>
                <a:schemeClr val="dk1"/>
              </a:buClr>
              <a:buSzPts val="827"/>
              <a:buNone/>
              <a:defRPr sz="827"/>
            </a:lvl7pPr>
            <a:lvl8pPr marL="3657600" lvl="7" indent="-228600" algn="l">
              <a:lnSpc>
                <a:spcPct val="90000"/>
              </a:lnSpc>
              <a:spcBef>
                <a:spcPts val="413"/>
              </a:spcBef>
              <a:spcAft>
                <a:spcPts val="0"/>
              </a:spcAft>
              <a:buClr>
                <a:schemeClr val="dk1"/>
              </a:buClr>
              <a:buSzPts val="827"/>
              <a:buNone/>
              <a:defRPr sz="827"/>
            </a:lvl8pPr>
            <a:lvl9pPr marL="4114800" lvl="8" indent="-228600" algn="l">
              <a:lnSpc>
                <a:spcPct val="90000"/>
              </a:lnSpc>
              <a:spcBef>
                <a:spcPts val="413"/>
              </a:spcBef>
              <a:spcAft>
                <a:spcPts val="0"/>
              </a:spcAft>
              <a:buClr>
                <a:schemeClr val="dk1"/>
              </a:buClr>
              <a:buSzPts val="827"/>
              <a:buNone/>
              <a:defRPr sz="827"/>
            </a:lvl9pPr>
          </a:lstStyle>
          <a:p>
            <a:endParaRPr/>
          </a:p>
        </p:txBody>
      </p:sp>
      <p:sp>
        <p:nvSpPr>
          <p:cNvPr id="70" name="Google Shape;70;p13"/>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3"/>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3"/>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4"/>
          <p:cNvSpPr txBox="1">
            <a:spLocks noGrp="1"/>
          </p:cNvSpPr>
          <p:nvPr>
            <p:ph type="body" idx="1"/>
          </p:nvPr>
        </p:nvSpPr>
        <p:spPr>
          <a:xfrm rot="5400000">
            <a:off x="387910" y="2978019"/>
            <a:ext cx="6783857" cy="652022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76" name="Google Shape;76;p14"/>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4"/>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4"/>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79"/>
        <p:cNvGrpSpPr/>
        <p:nvPr/>
      </p:nvGrpSpPr>
      <p:grpSpPr>
        <a:xfrm>
          <a:off x="0" y="0"/>
          <a:ext cx="0" cy="0"/>
          <a:chOff x="0" y="0"/>
          <a:chExt cx="0" cy="0"/>
        </a:xfrm>
      </p:grpSpPr>
      <p:sp>
        <p:nvSpPr>
          <p:cNvPr id="80" name="Google Shape;80;p15"/>
          <p:cNvSpPr txBox="1">
            <a:spLocks noGrp="1"/>
          </p:cNvSpPr>
          <p:nvPr>
            <p:ph type="title"/>
          </p:nvPr>
        </p:nvSpPr>
        <p:spPr>
          <a:xfrm rot="5400000">
            <a:off x="1694512" y="4284621"/>
            <a:ext cx="9060817" cy="163005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5"/>
          <p:cNvSpPr txBox="1">
            <a:spLocks noGrp="1"/>
          </p:cNvSpPr>
          <p:nvPr>
            <p:ph type="body" idx="1"/>
          </p:nvPr>
        </p:nvSpPr>
        <p:spPr>
          <a:xfrm rot="5400000">
            <a:off x="-1612846" y="2701814"/>
            <a:ext cx="9060817" cy="47956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82" name="Google Shape;82;p15"/>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5"/>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5"/>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Vide" type="blank" preserve="1">
  <p:cSld name="pages de suite">
    <p:spTree>
      <p:nvGrpSpPr>
        <p:cNvPr id="1" name="Shape 15"/>
        <p:cNvGrpSpPr/>
        <p:nvPr/>
      </p:nvGrpSpPr>
      <p:grpSpPr>
        <a:xfrm>
          <a:off x="0" y="0"/>
          <a:ext cx="0" cy="0"/>
          <a:chOff x="0" y="0"/>
          <a:chExt cx="0" cy="0"/>
        </a:xfrm>
      </p:grpSpPr>
      <p:pic>
        <p:nvPicPr>
          <p:cNvPr id="16" name="Google Shape;16;p5" descr="Une image contenant texte, clipart, cadre photo&#10;&#10;Description générée automatiquement"/>
          <p:cNvPicPr preferRelativeResize="0"/>
          <p:nvPr/>
        </p:nvPicPr>
        <p:blipFill rotWithShape="1">
          <a:blip r:embed="rId2">
            <a:alphaModFix/>
          </a:blip>
          <a:srcRect/>
          <a:stretch/>
        </p:blipFill>
        <p:spPr>
          <a:xfrm>
            <a:off x="215005" y="231976"/>
            <a:ext cx="1219200" cy="914400"/>
          </a:xfrm>
          <a:prstGeom prst="rect">
            <a:avLst/>
          </a:prstGeom>
          <a:noFill/>
          <a:ln>
            <a:noFill/>
          </a:ln>
        </p:spPr>
      </p:pic>
      <p:sp>
        <p:nvSpPr>
          <p:cNvPr id="18" name="Google Shape;18;p5"/>
          <p:cNvSpPr/>
          <p:nvPr/>
        </p:nvSpPr>
        <p:spPr>
          <a:xfrm>
            <a:off x="-1" y="0"/>
            <a:ext cx="7559676" cy="1433384"/>
          </a:xfrm>
          <a:prstGeom prst="rect">
            <a:avLst/>
          </a:prstGeom>
          <a:solidFill>
            <a:srgbClr val="FF0030">
              <a:alpha val="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19" name="Google Shape;19;p5"/>
          <p:cNvCxnSpPr/>
          <p:nvPr/>
        </p:nvCxnSpPr>
        <p:spPr>
          <a:xfrm>
            <a:off x="0" y="1433384"/>
            <a:ext cx="7559675" cy="0"/>
          </a:xfrm>
          <a:prstGeom prst="straightConnector1">
            <a:avLst/>
          </a:prstGeom>
          <a:noFill/>
          <a:ln w="76200" cap="flat" cmpd="sng">
            <a:solidFill>
              <a:srgbClr val="A30C1D"/>
            </a:solidFill>
            <a:prstDash val="solid"/>
            <a:miter lim="800000"/>
            <a:headEnd type="none" w="sm" len="sm"/>
            <a:tailEnd type="none" w="sm" len="sm"/>
          </a:ln>
        </p:spPr>
      </p:cxnSp>
    </p:spTree>
    <p:extLst>
      <p:ext uri="{BB962C8B-B14F-4D97-AF65-F5344CB8AC3E}">
        <p14:creationId xmlns:p14="http://schemas.microsoft.com/office/powerpoint/2010/main" val="1529709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Vide" type="blank" preserve="1">
  <p:cSld name="1_Vide">
    <p:spTree>
      <p:nvGrpSpPr>
        <p:cNvPr id="1" name="Shape 15"/>
        <p:cNvGrpSpPr/>
        <p:nvPr/>
      </p:nvGrpSpPr>
      <p:grpSpPr>
        <a:xfrm>
          <a:off x="0" y="0"/>
          <a:ext cx="0" cy="0"/>
          <a:chOff x="0" y="0"/>
          <a:chExt cx="0" cy="0"/>
        </a:xfrm>
      </p:grpSpPr>
      <p:pic>
        <p:nvPicPr>
          <p:cNvPr id="16" name="Google Shape;16;p5" descr="Une image contenant texte, clipart, cadre photo&#10;&#10;Description générée automatiquement"/>
          <p:cNvPicPr preferRelativeResize="0"/>
          <p:nvPr/>
        </p:nvPicPr>
        <p:blipFill rotWithShape="1">
          <a:blip r:embed="rId2">
            <a:alphaModFix/>
          </a:blip>
          <a:srcRect/>
          <a:stretch/>
        </p:blipFill>
        <p:spPr>
          <a:xfrm>
            <a:off x="215005" y="231976"/>
            <a:ext cx="1219200" cy="914400"/>
          </a:xfrm>
          <a:prstGeom prst="rect">
            <a:avLst/>
          </a:prstGeom>
          <a:noFill/>
          <a:ln>
            <a:noFill/>
          </a:ln>
        </p:spPr>
      </p:pic>
      <p:sp>
        <p:nvSpPr>
          <p:cNvPr id="18" name="Google Shape;18;p5"/>
          <p:cNvSpPr/>
          <p:nvPr/>
        </p:nvSpPr>
        <p:spPr>
          <a:xfrm>
            <a:off x="-1" y="0"/>
            <a:ext cx="7559676" cy="1433384"/>
          </a:xfrm>
          <a:prstGeom prst="rect">
            <a:avLst/>
          </a:prstGeom>
          <a:solidFill>
            <a:srgbClr val="FF0030">
              <a:alpha val="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19" name="Google Shape;19;p5"/>
          <p:cNvCxnSpPr/>
          <p:nvPr/>
        </p:nvCxnSpPr>
        <p:spPr>
          <a:xfrm>
            <a:off x="0" y="1433384"/>
            <a:ext cx="7559675" cy="0"/>
          </a:xfrm>
          <a:prstGeom prst="straightConnector1">
            <a:avLst/>
          </a:prstGeom>
          <a:noFill/>
          <a:ln w="76200" cap="flat" cmpd="sng">
            <a:solidFill>
              <a:srgbClr val="A30C1D"/>
            </a:solidFill>
            <a:prstDash val="solid"/>
            <a:miter lim="800000"/>
            <a:headEnd type="none" w="sm" len="sm"/>
            <a:tailEnd type="none" w="sm" len="sm"/>
          </a:ln>
        </p:spPr>
      </p:cxnSp>
      <p:grpSp>
        <p:nvGrpSpPr>
          <p:cNvPr id="2" name="Google Shape;100;p2">
            <a:extLst>
              <a:ext uri="{FF2B5EF4-FFF2-40B4-BE49-F238E27FC236}">
                <a16:creationId xmlns:a16="http://schemas.microsoft.com/office/drawing/2014/main" id="{C3C8A150-AAC2-C951-7FC6-A0C34CA01347}"/>
              </a:ext>
            </a:extLst>
          </p:cNvPr>
          <p:cNvGrpSpPr/>
          <p:nvPr userDrawn="1"/>
        </p:nvGrpSpPr>
        <p:grpSpPr>
          <a:xfrm>
            <a:off x="106017" y="9409091"/>
            <a:ext cx="7559675" cy="1468252"/>
            <a:chOff x="0" y="9409091"/>
            <a:chExt cx="7559675" cy="1468252"/>
          </a:xfrm>
        </p:grpSpPr>
        <p:sp>
          <p:nvSpPr>
            <p:cNvPr id="3" name="Google Shape;101;p2">
              <a:extLst>
                <a:ext uri="{FF2B5EF4-FFF2-40B4-BE49-F238E27FC236}">
                  <a16:creationId xmlns:a16="http://schemas.microsoft.com/office/drawing/2014/main" id="{D23E8452-986C-E17D-54C1-47631ADA6362}"/>
                </a:ext>
              </a:extLst>
            </p:cNvPr>
            <p:cNvSpPr/>
            <p:nvPr/>
          </p:nvSpPr>
          <p:spPr>
            <a:xfrm>
              <a:off x="0" y="9409091"/>
              <a:ext cx="7559675" cy="1468252"/>
            </a:xfrm>
            <a:prstGeom prst="rect">
              <a:avLst/>
            </a:prstGeom>
            <a:solidFill>
              <a:srgbClr val="FCE4E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 name="Google Shape;102;p2">
              <a:extLst>
                <a:ext uri="{FF2B5EF4-FFF2-40B4-BE49-F238E27FC236}">
                  <a16:creationId xmlns:a16="http://schemas.microsoft.com/office/drawing/2014/main" id="{D09D9AAA-4627-BD61-5F70-1F01F81C3271}"/>
                </a:ext>
              </a:extLst>
            </p:cNvPr>
            <p:cNvSpPr/>
            <p:nvPr/>
          </p:nvSpPr>
          <p:spPr>
            <a:xfrm>
              <a:off x="225288" y="10001482"/>
              <a:ext cx="7036904" cy="600164"/>
            </a:xfrm>
            <a:prstGeom prst="rect">
              <a:avLst/>
            </a:prstGeom>
            <a:noFill/>
            <a:ln>
              <a:noFill/>
            </a:ln>
          </p:spPr>
          <p:txBody>
            <a:bodyPr spcFirstLastPara="1" wrap="square" lIns="91425" tIns="45700" rIns="91425" bIns="45700" anchor="ctr" anchorCtr="0">
              <a:spAutoFit/>
            </a:bodyPr>
            <a:lstStyle/>
            <a:p>
              <a:pPr marL="0" marR="0" lvl="0" indent="0" algn="just" rtl="0">
                <a:lnSpc>
                  <a:spcPct val="100000"/>
                </a:lnSpc>
                <a:spcBef>
                  <a:spcPts val="0"/>
                </a:spcBef>
                <a:spcAft>
                  <a:spcPts val="0"/>
                </a:spcAft>
                <a:buClr>
                  <a:srgbClr val="000000"/>
                </a:buClr>
                <a:buSzPts val="1100"/>
                <a:buFont typeface="Calibri"/>
                <a:buNone/>
              </a:pPr>
              <a:r>
                <a:rPr lang="fr-FR" sz="1100" b="1" i="0" u="none" strike="noStrike" cap="none" dirty="0">
                  <a:solidFill>
                    <a:srgbClr val="000000"/>
                  </a:solidFill>
                  <a:latin typeface="Calibri"/>
                  <a:ea typeface="Calibri"/>
                  <a:cs typeface="Calibri"/>
                  <a:sym typeface="Calibri"/>
                </a:rPr>
                <a:t> pour tout contact  :  </a:t>
              </a:r>
              <a:r>
                <a:rPr lang="fr-FR" sz="1100" b="1" i="0" u="sng" strike="noStrike" cap="none" dirty="0">
                  <a:solidFill>
                    <a:srgbClr val="00000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club.convaincre@gmail.com</a:t>
              </a:r>
              <a:r>
                <a:rPr lang="fr-FR" sz="1100" b="0" i="0" u="none" strike="noStrike" cap="none" dirty="0">
                  <a:solidFill>
                    <a:srgbClr val="000000"/>
                  </a:solidFill>
                  <a:latin typeface="Calibri"/>
                  <a:ea typeface="Calibri"/>
                  <a:cs typeface="Calibri"/>
                  <a:sym typeface="Calibri"/>
                </a:rPr>
                <a:t>    </a:t>
              </a:r>
              <a:r>
                <a:rPr lang="fr-FR" sz="1100" b="1" i="0" u="none" strike="noStrike" cap="none" dirty="0">
                  <a:solidFill>
                    <a:srgbClr val="000000"/>
                  </a:solidFill>
                  <a:latin typeface="Calibri"/>
                  <a:ea typeface="Calibri"/>
                  <a:cs typeface="Calibri"/>
                  <a:sym typeface="Calibri"/>
                </a:rPr>
                <a:t>tel : 06 03 18 52 62</a:t>
              </a:r>
              <a:endParaRPr sz="1100"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Calibri"/>
                <a:buNone/>
              </a:pPr>
              <a:r>
                <a:rPr lang="fr-FR" sz="1100" b="1" i="0" u="none" strike="noStrike" cap="none" dirty="0">
                  <a:solidFill>
                    <a:srgbClr val="000000"/>
                  </a:solidFill>
                  <a:latin typeface="Calibri"/>
                  <a:ea typeface="Calibri"/>
                  <a:cs typeface="Calibri"/>
                  <a:sym typeface="Calibri"/>
                </a:rPr>
                <a:t>notre site </a:t>
              </a:r>
              <a:r>
                <a:rPr lang="fr-FR" sz="1100" b="1" i="0" u="sng" strike="noStrike" cap="none" dirty="0">
                  <a:solidFill>
                    <a:srgbClr val="0000FF"/>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http://www.convaincre-rhone.fr/</a:t>
              </a:r>
              <a:endParaRPr sz="1100"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100"/>
                <a:buFont typeface="Calibri"/>
                <a:buNone/>
              </a:pPr>
              <a:r>
                <a:rPr lang="fr-FR" sz="1100" b="0" i="1" u="none" strike="noStrike" cap="none" dirty="0">
                  <a:solidFill>
                    <a:srgbClr val="000000"/>
                  </a:solidFill>
                  <a:latin typeface="Calibri"/>
                  <a:ea typeface="Calibri"/>
                  <a:cs typeface="Calibri"/>
                  <a:sym typeface="Calibri"/>
                </a:rPr>
                <a:t> PS : vous êtes sur notre liste de diffusion ; pour en être retiré, il suffit de le demander : ce sera fait dans la foulée.</a:t>
              </a:r>
              <a:endParaRPr sz="1100" b="0" i="0" u="none" strike="noStrike" cap="none" dirty="0">
                <a:solidFill>
                  <a:schemeClr val="dk1"/>
                </a:solidFill>
                <a:latin typeface="Calibri"/>
                <a:ea typeface="Calibri"/>
                <a:cs typeface="Calibri"/>
                <a:sym typeface="Calibri"/>
              </a:endParaRPr>
            </a:p>
          </p:txBody>
        </p:sp>
        <p:sp>
          <p:nvSpPr>
            <p:cNvPr id="5" name="Google Shape;103;p2">
              <a:extLst>
                <a:ext uri="{FF2B5EF4-FFF2-40B4-BE49-F238E27FC236}">
                  <a16:creationId xmlns:a16="http://schemas.microsoft.com/office/drawing/2014/main" id="{250492BD-04D5-A4F0-AEFC-6A3DBE119BFC}"/>
                </a:ext>
              </a:extLst>
            </p:cNvPr>
            <p:cNvSpPr txBox="1"/>
            <p:nvPr/>
          </p:nvSpPr>
          <p:spPr>
            <a:xfrm>
              <a:off x="261385" y="9533436"/>
              <a:ext cx="7036904" cy="6001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fr-FR" sz="1100" b="1" dirty="0">
                  <a:solidFill>
                    <a:srgbClr val="000000"/>
                  </a:solidFill>
                  <a:latin typeface="Calibri"/>
                  <a:ea typeface="Calibri"/>
                  <a:cs typeface="Calibri"/>
                  <a:sym typeface="Calibri"/>
                </a:rPr>
                <a:t>Soutenez le Club Convaincre en envoyant un chèque d'adhésion de 30 € à l’adresse du trésorier du Club</a:t>
              </a:r>
              <a:br>
                <a:rPr lang="fr-FR" sz="1100" b="1" dirty="0">
                  <a:solidFill>
                    <a:srgbClr val="000000"/>
                  </a:solidFill>
                  <a:latin typeface="Calibri"/>
                  <a:ea typeface="Calibri"/>
                  <a:cs typeface="Calibri"/>
                  <a:sym typeface="Calibri"/>
                </a:rPr>
              </a:br>
              <a:r>
                <a:rPr lang="fr-FR" sz="1100" b="1" dirty="0">
                  <a:solidFill>
                    <a:srgbClr val="000000"/>
                  </a:solidFill>
                  <a:latin typeface="Calibri"/>
                  <a:ea typeface="Calibri"/>
                  <a:cs typeface="Calibri"/>
                  <a:sym typeface="Calibri"/>
                </a:rPr>
                <a:t>  Pierre VIAL  club Convaincre Maison des solidarités 215 rue Vendôme 69003 LYON</a:t>
              </a:r>
            </a:p>
            <a:p>
              <a:pPr marL="0" marR="0" lvl="0" indent="0" algn="ctr" rtl="0">
                <a:spcBef>
                  <a:spcPts val="0"/>
                </a:spcBef>
                <a:spcAft>
                  <a:spcPts val="0"/>
                </a:spcAft>
                <a:buNone/>
              </a:pPr>
              <a:r>
                <a:rPr lang="fr-FR" sz="1100" b="1" dirty="0">
                  <a:solidFill>
                    <a:srgbClr val="000000"/>
                  </a:solidFill>
                  <a:latin typeface="Calibri"/>
                  <a:ea typeface="Calibri"/>
                  <a:cs typeface="Calibri"/>
                  <a:sym typeface="Calibri"/>
                </a:rPr>
                <a:t>ou virement Club Convaincre du Rhône IBAN FR76 1027 8073 2900 0208 5580 163</a:t>
              </a:r>
              <a:endParaRPr sz="1100" dirty="0">
                <a:solidFill>
                  <a:schemeClr val="dk1"/>
                </a:solidFill>
                <a:latin typeface="Calibri"/>
                <a:ea typeface="Calibri"/>
                <a:cs typeface="Calibri"/>
                <a:sym typeface="Calibri"/>
              </a:endParaRPr>
            </a:p>
          </p:txBody>
        </p:sp>
      </p:grpSp>
      <p:sp>
        <p:nvSpPr>
          <p:cNvPr id="6" name="ZoneTexte 5">
            <a:extLst>
              <a:ext uri="{FF2B5EF4-FFF2-40B4-BE49-F238E27FC236}">
                <a16:creationId xmlns:a16="http://schemas.microsoft.com/office/drawing/2014/main" id="{B911A734-3673-06F7-0BE4-6349E13AA8B1}"/>
              </a:ext>
            </a:extLst>
          </p:cNvPr>
          <p:cNvSpPr txBox="1"/>
          <p:nvPr userDrawn="1"/>
        </p:nvSpPr>
        <p:spPr>
          <a:xfrm>
            <a:off x="3796145" y="4128655"/>
            <a:ext cx="184731" cy="307777"/>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3796196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26"/>
        <p:cNvGrpSpPr/>
        <p:nvPr/>
      </p:nvGrpSpPr>
      <p:grpSpPr>
        <a:xfrm>
          <a:off x="0" y="0"/>
          <a:ext cx="0" cy="0"/>
          <a:chOff x="0" y="0"/>
          <a:chExt cx="0" cy="0"/>
        </a:xfrm>
      </p:grpSpPr>
      <p:sp>
        <p:nvSpPr>
          <p:cNvPr id="27" name="Google Shape;27;p7"/>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7"/>
          <p:cNvSpPr txBox="1">
            <a:spLocks noGrp="1"/>
          </p:cNvSpPr>
          <p:nvPr>
            <p:ph type="body" idx="1"/>
          </p:nvPr>
        </p:nvSpPr>
        <p:spPr>
          <a:xfrm>
            <a:off x="519728" y="2846200"/>
            <a:ext cx="6520220" cy="678385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29" name="Google Shape;29;p7"/>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7"/>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7"/>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15791" y="2665532"/>
            <a:ext cx="6520220" cy="444749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960"/>
              <a:buFont typeface="Calibri"/>
              <a:buNone/>
              <a:defRPr sz="496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8"/>
          <p:cNvSpPr txBox="1">
            <a:spLocks noGrp="1"/>
          </p:cNvSpPr>
          <p:nvPr>
            <p:ph type="body" idx="1"/>
          </p:nvPr>
        </p:nvSpPr>
        <p:spPr>
          <a:xfrm>
            <a:off x="515791" y="7155103"/>
            <a:ext cx="6520220" cy="233883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27"/>
              </a:spcBef>
              <a:spcAft>
                <a:spcPts val="0"/>
              </a:spcAft>
              <a:buClr>
                <a:schemeClr val="dk1"/>
              </a:buClr>
              <a:buSzPts val="1984"/>
              <a:buNone/>
              <a:defRPr sz="1984">
                <a:solidFill>
                  <a:schemeClr val="dk1"/>
                </a:solidFill>
              </a:defRPr>
            </a:lvl1pPr>
            <a:lvl2pPr marL="914400" lvl="1" indent="-228600" algn="l">
              <a:lnSpc>
                <a:spcPct val="90000"/>
              </a:lnSpc>
              <a:spcBef>
                <a:spcPts val="413"/>
              </a:spcBef>
              <a:spcAft>
                <a:spcPts val="0"/>
              </a:spcAft>
              <a:buClr>
                <a:srgbClr val="888888"/>
              </a:buClr>
              <a:buSzPts val="1653"/>
              <a:buNone/>
              <a:defRPr sz="1653">
                <a:solidFill>
                  <a:srgbClr val="888888"/>
                </a:solidFill>
              </a:defRPr>
            </a:lvl2pPr>
            <a:lvl3pPr marL="1371600" lvl="2" indent="-228600" algn="l">
              <a:lnSpc>
                <a:spcPct val="90000"/>
              </a:lnSpc>
              <a:spcBef>
                <a:spcPts val="413"/>
              </a:spcBef>
              <a:spcAft>
                <a:spcPts val="0"/>
              </a:spcAft>
              <a:buClr>
                <a:srgbClr val="888888"/>
              </a:buClr>
              <a:buSzPts val="1488"/>
              <a:buNone/>
              <a:defRPr sz="1488">
                <a:solidFill>
                  <a:srgbClr val="888888"/>
                </a:solidFill>
              </a:defRPr>
            </a:lvl3pPr>
            <a:lvl4pPr marL="1828800" lvl="3" indent="-228600" algn="l">
              <a:lnSpc>
                <a:spcPct val="90000"/>
              </a:lnSpc>
              <a:spcBef>
                <a:spcPts val="413"/>
              </a:spcBef>
              <a:spcAft>
                <a:spcPts val="0"/>
              </a:spcAft>
              <a:buClr>
                <a:srgbClr val="888888"/>
              </a:buClr>
              <a:buSzPts val="1323"/>
              <a:buNone/>
              <a:defRPr sz="1323">
                <a:solidFill>
                  <a:srgbClr val="888888"/>
                </a:solidFill>
              </a:defRPr>
            </a:lvl4pPr>
            <a:lvl5pPr marL="2286000" lvl="4" indent="-228600" algn="l">
              <a:lnSpc>
                <a:spcPct val="90000"/>
              </a:lnSpc>
              <a:spcBef>
                <a:spcPts val="413"/>
              </a:spcBef>
              <a:spcAft>
                <a:spcPts val="0"/>
              </a:spcAft>
              <a:buClr>
                <a:srgbClr val="888888"/>
              </a:buClr>
              <a:buSzPts val="1323"/>
              <a:buNone/>
              <a:defRPr sz="1323">
                <a:solidFill>
                  <a:srgbClr val="888888"/>
                </a:solidFill>
              </a:defRPr>
            </a:lvl5pPr>
            <a:lvl6pPr marL="2743200" lvl="5" indent="-228600" algn="l">
              <a:lnSpc>
                <a:spcPct val="90000"/>
              </a:lnSpc>
              <a:spcBef>
                <a:spcPts val="413"/>
              </a:spcBef>
              <a:spcAft>
                <a:spcPts val="0"/>
              </a:spcAft>
              <a:buClr>
                <a:srgbClr val="888888"/>
              </a:buClr>
              <a:buSzPts val="1323"/>
              <a:buNone/>
              <a:defRPr sz="1323">
                <a:solidFill>
                  <a:srgbClr val="888888"/>
                </a:solidFill>
              </a:defRPr>
            </a:lvl6pPr>
            <a:lvl7pPr marL="3200400" lvl="6" indent="-228600" algn="l">
              <a:lnSpc>
                <a:spcPct val="90000"/>
              </a:lnSpc>
              <a:spcBef>
                <a:spcPts val="413"/>
              </a:spcBef>
              <a:spcAft>
                <a:spcPts val="0"/>
              </a:spcAft>
              <a:buClr>
                <a:srgbClr val="888888"/>
              </a:buClr>
              <a:buSzPts val="1323"/>
              <a:buNone/>
              <a:defRPr sz="1323">
                <a:solidFill>
                  <a:srgbClr val="888888"/>
                </a:solidFill>
              </a:defRPr>
            </a:lvl7pPr>
            <a:lvl8pPr marL="3657600" lvl="7" indent="-228600" algn="l">
              <a:lnSpc>
                <a:spcPct val="90000"/>
              </a:lnSpc>
              <a:spcBef>
                <a:spcPts val="413"/>
              </a:spcBef>
              <a:spcAft>
                <a:spcPts val="0"/>
              </a:spcAft>
              <a:buClr>
                <a:srgbClr val="888888"/>
              </a:buClr>
              <a:buSzPts val="1323"/>
              <a:buNone/>
              <a:defRPr sz="1323">
                <a:solidFill>
                  <a:srgbClr val="888888"/>
                </a:solidFill>
              </a:defRPr>
            </a:lvl8pPr>
            <a:lvl9pPr marL="4114800" lvl="8" indent="-228600" algn="l">
              <a:lnSpc>
                <a:spcPct val="90000"/>
              </a:lnSpc>
              <a:spcBef>
                <a:spcPts val="413"/>
              </a:spcBef>
              <a:spcAft>
                <a:spcPts val="0"/>
              </a:spcAft>
              <a:buClr>
                <a:srgbClr val="888888"/>
              </a:buClr>
              <a:buSzPts val="1323"/>
              <a:buNone/>
              <a:defRPr sz="1323">
                <a:solidFill>
                  <a:srgbClr val="888888"/>
                </a:solidFill>
              </a:defRPr>
            </a:lvl9pPr>
          </a:lstStyle>
          <a:p>
            <a:endParaRPr/>
          </a:p>
        </p:txBody>
      </p:sp>
      <p:sp>
        <p:nvSpPr>
          <p:cNvPr id="35" name="Google Shape;35;p8"/>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8"/>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8"/>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9"/>
          <p:cNvSpPr txBox="1">
            <a:spLocks noGrp="1"/>
          </p:cNvSpPr>
          <p:nvPr>
            <p:ph type="body" idx="1"/>
          </p:nvPr>
        </p:nvSpPr>
        <p:spPr>
          <a:xfrm>
            <a:off x="519728" y="2846200"/>
            <a:ext cx="3212862" cy="678385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41" name="Google Shape;41;p9"/>
          <p:cNvSpPr txBox="1">
            <a:spLocks noGrp="1"/>
          </p:cNvSpPr>
          <p:nvPr>
            <p:ph type="body" idx="2"/>
          </p:nvPr>
        </p:nvSpPr>
        <p:spPr>
          <a:xfrm>
            <a:off x="3827085" y="2846200"/>
            <a:ext cx="3212862" cy="678385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42" name="Google Shape;42;p9"/>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9"/>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9"/>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520712"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0"/>
          <p:cNvSpPr txBox="1">
            <a:spLocks noGrp="1"/>
          </p:cNvSpPr>
          <p:nvPr>
            <p:ph type="body" idx="1"/>
          </p:nvPr>
        </p:nvSpPr>
        <p:spPr>
          <a:xfrm>
            <a:off x="520713" y="2620980"/>
            <a:ext cx="3198096" cy="128450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27"/>
              </a:spcBef>
              <a:spcAft>
                <a:spcPts val="0"/>
              </a:spcAft>
              <a:buClr>
                <a:schemeClr val="dk1"/>
              </a:buClr>
              <a:buSzPts val="1984"/>
              <a:buNone/>
              <a:defRPr sz="1984" b="1"/>
            </a:lvl1pPr>
            <a:lvl2pPr marL="914400" lvl="1" indent="-228600" algn="l">
              <a:lnSpc>
                <a:spcPct val="90000"/>
              </a:lnSpc>
              <a:spcBef>
                <a:spcPts val="413"/>
              </a:spcBef>
              <a:spcAft>
                <a:spcPts val="0"/>
              </a:spcAft>
              <a:buClr>
                <a:schemeClr val="dk1"/>
              </a:buClr>
              <a:buSzPts val="1653"/>
              <a:buNone/>
              <a:defRPr sz="1653" b="1"/>
            </a:lvl2pPr>
            <a:lvl3pPr marL="1371600" lvl="2" indent="-228600" algn="l">
              <a:lnSpc>
                <a:spcPct val="90000"/>
              </a:lnSpc>
              <a:spcBef>
                <a:spcPts val="413"/>
              </a:spcBef>
              <a:spcAft>
                <a:spcPts val="0"/>
              </a:spcAft>
              <a:buClr>
                <a:schemeClr val="dk1"/>
              </a:buClr>
              <a:buSzPts val="1488"/>
              <a:buNone/>
              <a:defRPr sz="1488" b="1"/>
            </a:lvl3pPr>
            <a:lvl4pPr marL="1828800" lvl="3" indent="-228600" algn="l">
              <a:lnSpc>
                <a:spcPct val="90000"/>
              </a:lnSpc>
              <a:spcBef>
                <a:spcPts val="413"/>
              </a:spcBef>
              <a:spcAft>
                <a:spcPts val="0"/>
              </a:spcAft>
              <a:buClr>
                <a:schemeClr val="dk1"/>
              </a:buClr>
              <a:buSzPts val="1323"/>
              <a:buNone/>
              <a:defRPr sz="1323" b="1"/>
            </a:lvl4pPr>
            <a:lvl5pPr marL="2286000" lvl="4" indent="-228600" algn="l">
              <a:lnSpc>
                <a:spcPct val="90000"/>
              </a:lnSpc>
              <a:spcBef>
                <a:spcPts val="413"/>
              </a:spcBef>
              <a:spcAft>
                <a:spcPts val="0"/>
              </a:spcAft>
              <a:buClr>
                <a:schemeClr val="dk1"/>
              </a:buClr>
              <a:buSzPts val="1323"/>
              <a:buNone/>
              <a:defRPr sz="1323" b="1"/>
            </a:lvl5pPr>
            <a:lvl6pPr marL="2743200" lvl="5" indent="-228600" algn="l">
              <a:lnSpc>
                <a:spcPct val="90000"/>
              </a:lnSpc>
              <a:spcBef>
                <a:spcPts val="413"/>
              </a:spcBef>
              <a:spcAft>
                <a:spcPts val="0"/>
              </a:spcAft>
              <a:buClr>
                <a:schemeClr val="dk1"/>
              </a:buClr>
              <a:buSzPts val="1323"/>
              <a:buNone/>
              <a:defRPr sz="1323" b="1"/>
            </a:lvl6pPr>
            <a:lvl7pPr marL="3200400" lvl="6" indent="-228600" algn="l">
              <a:lnSpc>
                <a:spcPct val="90000"/>
              </a:lnSpc>
              <a:spcBef>
                <a:spcPts val="413"/>
              </a:spcBef>
              <a:spcAft>
                <a:spcPts val="0"/>
              </a:spcAft>
              <a:buClr>
                <a:schemeClr val="dk1"/>
              </a:buClr>
              <a:buSzPts val="1323"/>
              <a:buNone/>
              <a:defRPr sz="1323" b="1"/>
            </a:lvl7pPr>
            <a:lvl8pPr marL="3657600" lvl="7" indent="-228600" algn="l">
              <a:lnSpc>
                <a:spcPct val="90000"/>
              </a:lnSpc>
              <a:spcBef>
                <a:spcPts val="413"/>
              </a:spcBef>
              <a:spcAft>
                <a:spcPts val="0"/>
              </a:spcAft>
              <a:buClr>
                <a:schemeClr val="dk1"/>
              </a:buClr>
              <a:buSzPts val="1323"/>
              <a:buNone/>
              <a:defRPr sz="1323" b="1"/>
            </a:lvl8pPr>
            <a:lvl9pPr marL="4114800" lvl="8" indent="-228600" algn="l">
              <a:lnSpc>
                <a:spcPct val="90000"/>
              </a:lnSpc>
              <a:spcBef>
                <a:spcPts val="413"/>
              </a:spcBef>
              <a:spcAft>
                <a:spcPts val="0"/>
              </a:spcAft>
              <a:buClr>
                <a:schemeClr val="dk1"/>
              </a:buClr>
              <a:buSzPts val="1323"/>
              <a:buNone/>
              <a:defRPr sz="1323" b="1"/>
            </a:lvl9pPr>
          </a:lstStyle>
          <a:p>
            <a:endParaRPr/>
          </a:p>
        </p:txBody>
      </p:sp>
      <p:sp>
        <p:nvSpPr>
          <p:cNvPr id="48" name="Google Shape;48;p10"/>
          <p:cNvSpPr txBox="1">
            <a:spLocks noGrp="1"/>
          </p:cNvSpPr>
          <p:nvPr>
            <p:ph type="body" idx="2"/>
          </p:nvPr>
        </p:nvSpPr>
        <p:spPr>
          <a:xfrm>
            <a:off x="520713" y="3905482"/>
            <a:ext cx="3198096" cy="574437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49" name="Google Shape;49;p10"/>
          <p:cNvSpPr txBox="1">
            <a:spLocks noGrp="1"/>
          </p:cNvSpPr>
          <p:nvPr>
            <p:ph type="body" idx="3"/>
          </p:nvPr>
        </p:nvSpPr>
        <p:spPr>
          <a:xfrm>
            <a:off x="3827086" y="2620980"/>
            <a:ext cx="3213847" cy="128450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27"/>
              </a:spcBef>
              <a:spcAft>
                <a:spcPts val="0"/>
              </a:spcAft>
              <a:buClr>
                <a:schemeClr val="dk1"/>
              </a:buClr>
              <a:buSzPts val="1984"/>
              <a:buNone/>
              <a:defRPr sz="1984" b="1"/>
            </a:lvl1pPr>
            <a:lvl2pPr marL="914400" lvl="1" indent="-228600" algn="l">
              <a:lnSpc>
                <a:spcPct val="90000"/>
              </a:lnSpc>
              <a:spcBef>
                <a:spcPts val="413"/>
              </a:spcBef>
              <a:spcAft>
                <a:spcPts val="0"/>
              </a:spcAft>
              <a:buClr>
                <a:schemeClr val="dk1"/>
              </a:buClr>
              <a:buSzPts val="1653"/>
              <a:buNone/>
              <a:defRPr sz="1653" b="1"/>
            </a:lvl2pPr>
            <a:lvl3pPr marL="1371600" lvl="2" indent="-228600" algn="l">
              <a:lnSpc>
                <a:spcPct val="90000"/>
              </a:lnSpc>
              <a:spcBef>
                <a:spcPts val="413"/>
              </a:spcBef>
              <a:spcAft>
                <a:spcPts val="0"/>
              </a:spcAft>
              <a:buClr>
                <a:schemeClr val="dk1"/>
              </a:buClr>
              <a:buSzPts val="1488"/>
              <a:buNone/>
              <a:defRPr sz="1488" b="1"/>
            </a:lvl3pPr>
            <a:lvl4pPr marL="1828800" lvl="3" indent="-228600" algn="l">
              <a:lnSpc>
                <a:spcPct val="90000"/>
              </a:lnSpc>
              <a:spcBef>
                <a:spcPts val="413"/>
              </a:spcBef>
              <a:spcAft>
                <a:spcPts val="0"/>
              </a:spcAft>
              <a:buClr>
                <a:schemeClr val="dk1"/>
              </a:buClr>
              <a:buSzPts val="1323"/>
              <a:buNone/>
              <a:defRPr sz="1323" b="1"/>
            </a:lvl4pPr>
            <a:lvl5pPr marL="2286000" lvl="4" indent="-228600" algn="l">
              <a:lnSpc>
                <a:spcPct val="90000"/>
              </a:lnSpc>
              <a:spcBef>
                <a:spcPts val="413"/>
              </a:spcBef>
              <a:spcAft>
                <a:spcPts val="0"/>
              </a:spcAft>
              <a:buClr>
                <a:schemeClr val="dk1"/>
              </a:buClr>
              <a:buSzPts val="1323"/>
              <a:buNone/>
              <a:defRPr sz="1323" b="1"/>
            </a:lvl5pPr>
            <a:lvl6pPr marL="2743200" lvl="5" indent="-228600" algn="l">
              <a:lnSpc>
                <a:spcPct val="90000"/>
              </a:lnSpc>
              <a:spcBef>
                <a:spcPts val="413"/>
              </a:spcBef>
              <a:spcAft>
                <a:spcPts val="0"/>
              </a:spcAft>
              <a:buClr>
                <a:schemeClr val="dk1"/>
              </a:buClr>
              <a:buSzPts val="1323"/>
              <a:buNone/>
              <a:defRPr sz="1323" b="1"/>
            </a:lvl6pPr>
            <a:lvl7pPr marL="3200400" lvl="6" indent="-228600" algn="l">
              <a:lnSpc>
                <a:spcPct val="90000"/>
              </a:lnSpc>
              <a:spcBef>
                <a:spcPts val="413"/>
              </a:spcBef>
              <a:spcAft>
                <a:spcPts val="0"/>
              </a:spcAft>
              <a:buClr>
                <a:schemeClr val="dk1"/>
              </a:buClr>
              <a:buSzPts val="1323"/>
              <a:buNone/>
              <a:defRPr sz="1323" b="1"/>
            </a:lvl7pPr>
            <a:lvl8pPr marL="3657600" lvl="7" indent="-228600" algn="l">
              <a:lnSpc>
                <a:spcPct val="90000"/>
              </a:lnSpc>
              <a:spcBef>
                <a:spcPts val="413"/>
              </a:spcBef>
              <a:spcAft>
                <a:spcPts val="0"/>
              </a:spcAft>
              <a:buClr>
                <a:schemeClr val="dk1"/>
              </a:buClr>
              <a:buSzPts val="1323"/>
              <a:buNone/>
              <a:defRPr sz="1323" b="1"/>
            </a:lvl8pPr>
            <a:lvl9pPr marL="4114800" lvl="8" indent="-228600" algn="l">
              <a:lnSpc>
                <a:spcPct val="90000"/>
              </a:lnSpc>
              <a:spcBef>
                <a:spcPts val="413"/>
              </a:spcBef>
              <a:spcAft>
                <a:spcPts val="0"/>
              </a:spcAft>
              <a:buClr>
                <a:schemeClr val="dk1"/>
              </a:buClr>
              <a:buSzPts val="1323"/>
              <a:buNone/>
              <a:defRPr sz="1323" b="1"/>
            </a:lvl9pPr>
          </a:lstStyle>
          <a:p>
            <a:endParaRPr/>
          </a:p>
        </p:txBody>
      </p:sp>
      <p:sp>
        <p:nvSpPr>
          <p:cNvPr id="50" name="Google Shape;50;p10"/>
          <p:cNvSpPr txBox="1">
            <a:spLocks noGrp="1"/>
          </p:cNvSpPr>
          <p:nvPr>
            <p:ph type="body" idx="4"/>
          </p:nvPr>
        </p:nvSpPr>
        <p:spPr>
          <a:xfrm>
            <a:off x="3827086" y="3905482"/>
            <a:ext cx="3213847" cy="574437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27"/>
              </a:spcBef>
              <a:spcAft>
                <a:spcPts val="0"/>
              </a:spcAft>
              <a:buClr>
                <a:schemeClr val="dk1"/>
              </a:buClr>
              <a:buSzPts val="1800"/>
              <a:buChar char="•"/>
              <a:defRPr/>
            </a:lvl1pPr>
            <a:lvl2pPr marL="914400" lvl="1" indent="-342900" algn="l">
              <a:lnSpc>
                <a:spcPct val="90000"/>
              </a:lnSpc>
              <a:spcBef>
                <a:spcPts val="413"/>
              </a:spcBef>
              <a:spcAft>
                <a:spcPts val="0"/>
              </a:spcAft>
              <a:buClr>
                <a:schemeClr val="dk1"/>
              </a:buClr>
              <a:buSzPts val="1800"/>
              <a:buChar char="•"/>
              <a:defRPr/>
            </a:lvl2pPr>
            <a:lvl3pPr marL="1371600" lvl="2" indent="-342900" algn="l">
              <a:lnSpc>
                <a:spcPct val="90000"/>
              </a:lnSpc>
              <a:spcBef>
                <a:spcPts val="413"/>
              </a:spcBef>
              <a:spcAft>
                <a:spcPts val="0"/>
              </a:spcAft>
              <a:buClr>
                <a:schemeClr val="dk1"/>
              </a:buClr>
              <a:buSzPts val="1800"/>
              <a:buChar char="•"/>
              <a:defRPr/>
            </a:lvl3pPr>
            <a:lvl4pPr marL="1828800" lvl="3" indent="-342900" algn="l">
              <a:lnSpc>
                <a:spcPct val="90000"/>
              </a:lnSpc>
              <a:spcBef>
                <a:spcPts val="413"/>
              </a:spcBef>
              <a:spcAft>
                <a:spcPts val="0"/>
              </a:spcAft>
              <a:buClr>
                <a:schemeClr val="dk1"/>
              </a:buClr>
              <a:buSzPts val="1800"/>
              <a:buChar char="•"/>
              <a:defRPr/>
            </a:lvl4pPr>
            <a:lvl5pPr marL="2286000" lvl="4" indent="-342900" algn="l">
              <a:lnSpc>
                <a:spcPct val="90000"/>
              </a:lnSpc>
              <a:spcBef>
                <a:spcPts val="413"/>
              </a:spcBef>
              <a:spcAft>
                <a:spcPts val="0"/>
              </a:spcAft>
              <a:buClr>
                <a:schemeClr val="dk1"/>
              </a:buClr>
              <a:buSzPts val="1800"/>
              <a:buChar char="•"/>
              <a:defRPr/>
            </a:lvl5pPr>
            <a:lvl6pPr marL="2743200" lvl="5" indent="-342900" algn="l">
              <a:lnSpc>
                <a:spcPct val="90000"/>
              </a:lnSpc>
              <a:spcBef>
                <a:spcPts val="413"/>
              </a:spcBef>
              <a:spcAft>
                <a:spcPts val="0"/>
              </a:spcAft>
              <a:buClr>
                <a:schemeClr val="dk1"/>
              </a:buClr>
              <a:buSzPts val="1800"/>
              <a:buChar char="•"/>
              <a:defRPr/>
            </a:lvl6pPr>
            <a:lvl7pPr marL="3200400" lvl="6" indent="-342900" algn="l">
              <a:lnSpc>
                <a:spcPct val="90000"/>
              </a:lnSpc>
              <a:spcBef>
                <a:spcPts val="413"/>
              </a:spcBef>
              <a:spcAft>
                <a:spcPts val="0"/>
              </a:spcAft>
              <a:buClr>
                <a:schemeClr val="dk1"/>
              </a:buClr>
              <a:buSzPts val="1800"/>
              <a:buChar char="•"/>
              <a:defRPr/>
            </a:lvl7pPr>
            <a:lvl8pPr marL="3657600" lvl="7" indent="-342900" algn="l">
              <a:lnSpc>
                <a:spcPct val="90000"/>
              </a:lnSpc>
              <a:spcBef>
                <a:spcPts val="413"/>
              </a:spcBef>
              <a:spcAft>
                <a:spcPts val="0"/>
              </a:spcAft>
              <a:buClr>
                <a:schemeClr val="dk1"/>
              </a:buClr>
              <a:buSzPts val="1800"/>
              <a:buChar char="•"/>
              <a:defRPr/>
            </a:lvl8pPr>
            <a:lvl9pPr marL="4114800" lvl="8" indent="-342900" algn="l">
              <a:lnSpc>
                <a:spcPct val="90000"/>
              </a:lnSpc>
              <a:spcBef>
                <a:spcPts val="413"/>
              </a:spcBef>
              <a:spcAft>
                <a:spcPts val="0"/>
              </a:spcAft>
              <a:buClr>
                <a:schemeClr val="dk1"/>
              </a:buClr>
              <a:buSzPts val="1800"/>
              <a:buChar char="•"/>
              <a:defRPr/>
            </a:lvl9pPr>
          </a:lstStyle>
          <a:p>
            <a:endParaRPr/>
          </a:p>
        </p:txBody>
      </p:sp>
      <p:sp>
        <p:nvSpPr>
          <p:cNvPr id="51" name="Google Shape;51;p10"/>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0"/>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0"/>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1"/>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1"/>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11"/>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a:off x="520712" y="712788"/>
            <a:ext cx="2438192" cy="249475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45"/>
              <a:buFont typeface="Calibri"/>
              <a:buNone/>
              <a:defRPr sz="264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2"/>
          <p:cNvSpPr txBox="1">
            <a:spLocks noGrp="1"/>
          </p:cNvSpPr>
          <p:nvPr>
            <p:ph type="body" idx="1"/>
          </p:nvPr>
        </p:nvSpPr>
        <p:spPr>
          <a:xfrm>
            <a:off x="3213847" y="1539425"/>
            <a:ext cx="3827085" cy="7598117"/>
          </a:xfrm>
          <a:prstGeom prst="rect">
            <a:avLst/>
          </a:prstGeom>
          <a:noFill/>
          <a:ln>
            <a:noFill/>
          </a:ln>
        </p:spPr>
        <p:txBody>
          <a:bodyPr spcFirstLastPara="1" wrap="square" lIns="91425" tIns="45700" rIns="91425" bIns="45700" anchor="t" anchorCtr="0">
            <a:normAutofit/>
          </a:bodyPr>
          <a:lstStyle>
            <a:lvl1pPr marL="457200" lvl="0" indent="-396557" algn="l">
              <a:lnSpc>
                <a:spcPct val="90000"/>
              </a:lnSpc>
              <a:spcBef>
                <a:spcPts val="827"/>
              </a:spcBef>
              <a:spcAft>
                <a:spcPts val="0"/>
              </a:spcAft>
              <a:buClr>
                <a:schemeClr val="dk1"/>
              </a:buClr>
              <a:buSzPts val="2645"/>
              <a:buChar char="•"/>
              <a:defRPr sz="2645"/>
            </a:lvl1pPr>
            <a:lvl2pPr marL="914400" lvl="1" indent="-375602" algn="l">
              <a:lnSpc>
                <a:spcPct val="90000"/>
              </a:lnSpc>
              <a:spcBef>
                <a:spcPts val="413"/>
              </a:spcBef>
              <a:spcAft>
                <a:spcPts val="0"/>
              </a:spcAft>
              <a:buClr>
                <a:schemeClr val="dk1"/>
              </a:buClr>
              <a:buSzPts val="2315"/>
              <a:buChar char="•"/>
              <a:defRPr sz="2315"/>
            </a:lvl2pPr>
            <a:lvl3pPr marL="1371600" lvl="2" indent="-354583" algn="l">
              <a:lnSpc>
                <a:spcPct val="90000"/>
              </a:lnSpc>
              <a:spcBef>
                <a:spcPts val="413"/>
              </a:spcBef>
              <a:spcAft>
                <a:spcPts val="0"/>
              </a:spcAft>
              <a:buClr>
                <a:schemeClr val="dk1"/>
              </a:buClr>
              <a:buSzPts val="1984"/>
              <a:buChar char="•"/>
              <a:defRPr sz="1984"/>
            </a:lvl3pPr>
            <a:lvl4pPr marL="1828800" lvl="3" indent="-333565" algn="l">
              <a:lnSpc>
                <a:spcPct val="90000"/>
              </a:lnSpc>
              <a:spcBef>
                <a:spcPts val="413"/>
              </a:spcBef>
              <a:spcAft>
                <a:spcPts val="0"/>
              </a:spcAft>
              <a:buClr>
                <a:schemeClr val="dk1"/>
              </a:buClr>
              <a:buSzPts val="1653"/>
              <a:buChar char="•"/>
              <a:defRPr sz="1653"/>
            </a:lvl4pPr>
            <a:lvl5pPr marL="2286000" lvl="4" indent="-333565" algn="l">
              <a:lnSpc>
                <a:spcPct val="90000"/>
              </a:lnSpc>
              <a:spcBef>
                <a:spcPts val="413"/>
              </a:spcBef>
              <a:spcAft>
                <a:spcPts val="0"/>
              </a:spcAft>
              <a:buClr>
                <a:schemeClr val="dk1"/>
              </a:buClr>
              <a:buSzPts val="1653"/>
              <a:buChar char="•"/>
              <a:defRPr sz="1653"/>
            </a:lvl5pPr>
            <a:lvl6pPr marL="2743200" lvl="5" indent="-333565" algn="l">
              <a:lnSpc>
                <a:spcPct val="90000"/>
              </a:lnSpc>
              <a:spcBef>
                <a:spcPts val="413"/>
              </a:spcBef>
              <a:spcAft>
                <a:spcPts val="0"/>
              </a:spcAft>
              <a:buClr>
                <a:schemeClr val="dk1"/>
              </a:buClr>
              <a:buSzPts val="1653"/>
              <a:buChar char="•"/>
              <a:defRPr sz="1653"/>
            </a:lvl6pPr>
            <a:lvl7pPr marL="3200400" lvl="6" indent="-333565" algn="l">
              <a:lnSpc>
                <a:spcPct val="90000"/>
              </a:lnSpc>
              <a:spcBef>
                <a:spcPts val="413"/>
              </a:spcBef>
              <a:spcAft>
                <a:spcPts val="0"/>
              </a:spcAft>
              <a:buClr>
                <a:schemeClr val="dk1"/>
              </a:buClr>
              <a:buSzPts val="1653"/>
              <a:buChar char="•"/>
              <a:defRPr sz="1653"/>
            </a:lvl7pPr>
            <a:lvl8pPr marL="3657600" lvl="7" indent="-333565" algn="l">
              <a:lnSpc>
                <a:spcPct val="90000"/>
              </a:lnSpc>
              <a:spcBef>
                <a:spcPts val="413"/>
              </a:spcBef>
              <a:spcAft>
                <a:spcPts val="0"/>
              </a:spcAft>
              <a:buClr>
                <a:schemeClr val="dk1"/>
              </a:buClr>
              <a:buSzPts val="1653"/>
              <a:buChar char="•"/>
              <a:defRPr sz="1653"/>
            </a:lvl8pPr>
            <a:lvl9pPr marL="4114800" lvl="8" indent="-333565" algn="l">
              <a:lnSpc>
                <a:spcPct val="90000"/>
              </a:lnSpc>
              <a:spcBef>
                <a:spcPts val="413"/>
              </a:spcBef>
              <a:spcAft>
                <a:spcPts val="0"/>
              </a:spcAft>
              <a:buClr>
                <a:schemeClr val="dk1"/>
              </a:buClr>
              <a:buSzPts val="1653"/>
              <a:buChar char="•"/>
              <a:defRPr sz="1653"/>
            </a:lvl9pPr>
          </a:lstStyle>
          <a:p>
            <a:endParaRPr/>
          </a:p>
        </p:txBody>
      </p:sp>
      <p:sp>
        <p:nvSpPr>
          <p:cNvPr id="62" name="Google Shape;62;p12"/>
          <p:cNvSpPr txBox="1">
            <a:spLocks noGrp="1"/>
          </p:cNvSpPr>
          <p:nvPr>
            <p:ph type="body" idx="2"/>
          </p:nvPr>
        </p:nvSpPr>
        <p:spPr>
          <a:xfrm>
            <a:off x="520712" y="3207544"/>
            <a:ext cx="2438192" cy="594237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27"/>
              </a:spcBef>
              <a:spcAft>
                <a:spcPts val="0"/>
              </a:spcAft>
              <a:buClr>
                <a:schemeClr val="dk1"/>
              </a:buClr>
              <a:buSzPts val="1323"/>
              <a:buNone/>
              <a:defRPr sz="1323"/>
            </a:lvl1pPr>
            <a:lvl2pPr marL="914400" lvl="1" indent="-228600" algn="l">
              <a:lnSpc>
                <a:spcPct val="90000"/>
              </a:lnSpc>
              <a:spcBef>
                <a:spcPts val="413"/>
              </a:spcBef>
              <a:spcAft>
                <a:spcPts val="0"/>
              </a:spcAft>
              <a:buClr>
                <a:schemeClr val="dk1"/>
              </a:buClr>
              <a:buSzPts val="1157"/>
              <a:buNone/>
              <a:defRPr sz="1157"/>
            </a:lvl2pPr>
            <a:lvl3pPr marL="1371600" lvl="2" indent="-228600" algn="l">
              <a:lnSpc>
                <a:spcPct val="90000"/>
              </a:lnSpc>
              <a:spcBef>
                <a:spcPts val="413"/>
              </a:spcBef>
              <a:spcAft>
                <a:spcPts val="0"/>
              </a:spcAft>
              <a:buClr>
                <a:schemeClr val="dk1"/>
              </a:buClr>
              <a:buSzPts val="992"/>
              <a:buNone/>
              <a:defRPr sz="992"/>
            </a:lvl3pPr>
            <a:lvl4pPr marL="1828800" lvl="3" indent="-228600" algn="l">
              <a:lnSpc>
                <a:spcPct val="90000"/>
              </a:lnSpc>
              <a:spcBef>
                <a:spcPts val="413"/>
              </a:spcBef>
              <a:spcAft>
                <a:spcPts val="0"/>
              </a:spcAft>
              <a:buClr>
                <a:schemeClr val="dk1"/>
              </a:buClr>
              <a:buSzPts val="827"/>
              <a:buNone/>
              <a:defRPr sz="827"/>
            </a:lvl4pPr>
            <a:lvl5pPr marL="2286000" lvl="4" indent="-228600" algn="l">
              <a:lnSpc>
                <a:spcPct val="90000"/>
              </a:lnSpc>
              <a:spcBef>
                <a:spcPts val="413"/>
              </a:spcBef>
              <a:spcAft>
                <a:spcPts val="0"/>
              </a:spcAft>
              <a:buClr>
                <a:schemeClr val="dk1"/>
              </a:buClr>
              <a:buSzPts val="827"/>
              <a:buNone/>
              <a:defRPr sz="827"/>
            </a:lvl5pPr>
            <a:lvl6pPr marL="2743200" lvl="5" indent="-228600" algn="l">
              <a:lnSpc>
                <a:spcPct val="90000"/>
              </a:lnSpc>
              <a:spcBef>
                <a:spcPts val="413"/>
              </a:spcBef>
              <a:spcAft>
                <a:spcPts val="0"/>
              </a:spcAft>
              <a:buClr>
                <a:schemeClr val="dk1"/>
              </a:buClr>
              <a:buSzPts val="827"/>
              <a:buNone/>
              <a:defRPr sz="827"/>
            </a:lvl6pPr>
            <a:lvl7pPr marL="3200400" lvl="6" indent="-228600" algn="l">
              <a:lnSpc>
                <a:spcPct val="90000"/>
              </a:lnSpc>
              <a:spcBef>
                <a:spcPts val="413"/>
              </a:spcBef>
              <a:spcAft>
                <a:spcPts val="0"/>
              </a:spcAft>
              <a:buClr>
                <a:schemeClr val="dk1"/>
              </a:buClr>
              <a:buSzPts val="827"/>
              <a:buNone/>
              <a:defRPr sz="827"/>
            </a:lvl7pPr>
            <a:lvl8pPr marL="3657600" lvl="7" indent="-228600" algn="l">
              <a:lnSpc>
                <a:spcPct val="90000"/>
              </a:lnSpc>
              <a:spcBef>
                <a:spcPts val="413"/>
              </a:spcBef>
              <a:spcAft>
                <a:spcPts val="0"/>
              </a:spcAft>
              <a:buClr>
                <a:schemeClr val="dk1"/>
              </a:buClr>
              <a:buSzPts val="827"/>
              <a:buNone/>
              <a:defRPr sz="827"/>
            </a:lvl8pPr>
            <a:lvl9pPr marL="4114800" lvl="8" indent="-228600" algn="l">
              <a:lnSpc>
                <a:spcPct val="90000"/>
              </a:lnSpc>
              <a:spcBef>
                <a:spcPts val="413"/>
              </a:spcBef>
              <a:spcAft>
                <a:spcPts val="0"/>
              </a:spcAft>
              <a:buClr>
                <a:schemeClr val="dk1"/>
              </a:buClr>
              <a:buSzPts val="827"/>
              <a:buNone/>
              <a:defRPr sz="827"/>
            </a:lvl9pPr>
          </a:lstStyle>
          <a:p>
            <a:endParaRPr/>
          </a:p>
        </p:txBody>
      </p:sp>
      <p:sp>
        <p:nvSpPr>
          <p:cNvPr id="63" name="Google Shape;63;p12"/>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2"/>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2"/>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519728" y="569242"/>
            <a:ext cx="6520220" cy="206659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637"/>
              <a:buFont typeface="Calibri"/>
              <a:buNone/>
              <a:defRPr sz="3637"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
          <p:cNvSpPr txBox="1">
            <a:spLocks noGrp="1"/>
          </p:cNvSpPr>
          <p:nvPr>
            <p:ph type="body" idx="1"/>
          </p:nvPr>
        </p:nvSpPr>
        <p:spPr>
          <a:xfrm>
            <a:off x="519728" y="2846200"/>
            <a:ext cx="6520220" cy="6783857"/>
          </a:xfrm>
          <a:prstGeom prst="rect">
            <a:avLst/>
          </a:prstGeom>
          <a:noFill/>
          <a:ln>
            <a:noFill/>
          </a:ln>
        </p:spPr>
        <p:txBody>
          <a:bodyPr spcFirstLastPara="1" wrap="square" lIns="91425" tIns="45700" rIns="91425" bIns="45700" anchor="t" anchorCtr="0">
            <a:normAutofit/>
          </a:bodyPr>
          <a:lstStyle>
            <a:lvl1pPr marL="457200" marR="0" lvl="0" indent="-375602" algn="l" rtl="0">
              <a:lnSpc>
                <a:spcPct val="90000"/>
              </a:lnSpc>
              <a:spcBef>
                <a:spcPts val="827"/>
              </a:spcBef>
              <a:spcAft>
                <a:spcPts val="0"/>
              </a:spcAft>
              <a:buClr>
                <a:schemeClr val="dk1"/>
              </a:buClr>
              <a:buSzPts val="2315"/>
              <a:buFont typeface="Arial"/>
              <a:buChar char="•"/>
              <a:defRPr sz="2315" b="0" i="0" u="none" strike="noStrike" cap="none">
                <a:solidFill>
                  <a:schemeClr val="dk1"/>
                </a:solidFill>
                <a:latin typeface="Calibri"/>
                <a:ea typeface="Calibri"/>
                <a:cs typeface="Calibri"/>
                <a:sym typeface="Calibri"/>
              </a:defRPr>
            </a:lvl1pPr>
            <a:lvl2pPr marL="914400" marR="0" lvl="1" indent="-354583" algn="l" rtl="0">
              <a:lnSpc>
                <a:spcPct val="90000"/>
              </a:lnSpc>
              <a:spcBef>
                <a:spcPts val="413"/>
              </a:spcBef>
              <a:spcAft>
                <a:spcPts val="0"/>
              </a:spcAft>
              <a:buClr>
                <a:schemeClr val="dk1"/>
              </a:buClr>
              <a:buSzPts val="1984"/>
              <a:buFont typeface="Arial"/>
              <a:buChar char="•"/>
              <a:defRPr sz="1984" b="0" i="0" u="none" strike="noStrike" cap="none">
                <a:solidFill>
                  <a:schemeClr val="dk1"/>
                </a:solidFill>
                <a:latin typeface="Calibri"/>
                <a:ea typeface="Calibri"/>
                <a:cs typeface="Calibri"/>
                <a:sym typeface="Calibri"/>
              </a:defRPr>
            </a:lvl2pPr>
            <a:lvl3pPr marL="1371600" marR="0" lvl="2" indent="-333565" algn="l" rtl="0">
              <a:lnSpc>
                <a:spcPct val="90000"/>
              </a:lnSpc>
              <a:spcBef>
                <a:spcPts val="413"/>
              </a:spcBef>
              <a:spcAft>
                <a:spcPts val="0"/>
              </a:spcAft>
              <a:buClr>
                <a:schemeClr val="dk1"/>
              </a:buClr>
              <a:buSzPts val="1653"/>
              <a:buFont typeface="Arial"/>
              <a:buChar char="•"/>
              <a:defRPr sz="1653" b="0" i="0" u="none" strike="noStrike" cap="none">
                <a:solidFill>
                  <a:schemeClr val="dk1"/>
                </a:solidFill>
                <a:latin typeface="Calibri"/>
                <a:ea typeface="Calibri"/>
                <a:cs typeface="Calibri"/>
                <a:sym typeface="Calibri"/>
              </a:defRPr>
            </a:lvl3pPr>
            <a:lvl4pPr marL="1828800" marR="0" lvl="3"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4pPr>
            <a:lvl5pPr marL="2286000" marR="0" lvl="4"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2" name="Google Shape;12;p4"/>
          <p:cNvSpPr txBox="1">
            <a:spLocks noGrp="1"/>
          </p:cNvSpPr>
          <p:nvPr>
            <p:ph type="dt" idx="10"/>
          </p:nvPr>
        </p:nvSpPr>
        <p:spPr>
          <a:xfrm>
            <a:off x="519728" y="9909729"/>
            <a:ext cx="1700927" cy="56924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9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
          <p:cNvSpPr txBox="1">
            <a:spLocks noGrp="1"/>
          </p:cNvSpPr>
          <p:nvPr>
            <p:ph type="ftr" idx="11"/>
          </p:nvPr>
        </p:nvSpPr>
        <p:spPr>
          <a:xfrm>
            <a:off x="2504143" y="9909729"/>
            <a:ext cx="2551390" cy="56924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92"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
          <p:cNvSpPr txBox="1">
            <a:spLocks noGrp="1"/>
          </p:cNvSpPr>
          <p:nvPr>
            <p:ph type="sldNum" idx="12"/>
          </p:nvPr>
        </p:nvSpPr>
        <p:spPr>
          <a:xfrm>
            <a:off x="5339020" y="9909729"/>
            <a:ext cx="1700927" cy="56924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92" b="0" i="0" u="none" strike="noStrike" cap="none">
                <a:solidFill>
                  <a:srgbClr val="888888"/>
                </a:solidFill>
                <a:latin typeface="Calibri"/>
                <a:ea typeface="Calibri"/>
                <a:cs typeface="Calibri"/>
                <a:sym typeface="Calibri"/>
              </a:defRPr>
            </a:lvl1pPr>
            <a:lvl2pPr marL="0" marR="0" lvl="1" indent="0" algn="r" rtl="0">
              <a:spcBef>
                <a:spcPts val="0"/>
              </a:spcBef>
              <a:buNone/>
              <a:defRPr sz="992" b="0" i="0" u="none" strike="noStrike" cap="none">
                <a:solidFill>
                  <a:srgbClr val="888888"/>
                </a:solidFill>
                <a:latin typeface="Calibri"/>
                <a:ea typeface="Calibri"/>
                <a:cs typeface="Calibri"/>
                <a:sym typeface="Calibri"/>
              </a:defRPr>
            </a:lvl2pPr>
            <a:lvl3pPr marL="0" marR="0" lvl="2" indent="0" algn="r" rtl="0">
              <a:spcBef>
                <a:spcPts val="0"/>
              </a:spcBef>
              <a:buNone/>
              <a:defRPr sz="992" b="0" i="0" u="none" strike="noStrike" cap="none">
                <a:solidFill>
                  <a:srgbClr val="888888"/>
                </a:solidFill>
                <a:latin typeface="Calibri"/>
                <a:ea typeface="Calibri"/>
                <a:cs typeface="Calibri"/>
                <a:sym typeface="Calibri"/>
              </a:defRPr>
            </a:lvl3pPr>
            <a:lvl4pPr marL="0" marR="0" lvl="3" indent="0" algn="r" rtl="0">
              <a:spcBef>
                <a:spcPts val="0"/>
              </a:spcBef>
              <a:buNone/>
              <a:defRPr sz="992" b="0" i="0" u="none" strike="noStrike" cap="none">
                <a:solidFill>
                  <a:srgbClr val="888888"/>
                </a:solidFill>
                <a:latin typeface="Calibri"/>
                <a:ea typeface="Calibri"/>
                <a:cs typeface="Calibri"/>
                <a:sym typeface="Calibri"/>
              </a:defRPr>
            </a:lvl4pPr>
            <a:lvl5pPr marL="0" marR="0" lvl="4" indent="0" algn="r" rtl="0">
              <a:spcBef>
                <a:spcPts val="0"/>
              </a:spcBef>
              <a:buNone/>
              <a:defRPr sz="992" b="0" i="0" u="none" strike="noStrike" cap="none">
                <a:solidFill>
                  <a:srgbClr val="888888"/>
                </a:solidFill>
                <a:latin typeface="Calibri"/>
                <a:ea typeface="Calibri"/>
                <a:cs typeface="Calibri"/>
                <a:sym typeface="Calibri"/>
              </a:defRPr>
            </a:lvl5pPr>
            <a:lvl6pPr marL="0" marR="0" lvl="5" indent="0" algn="r" rtl="0">
              <a:spcBef>
                <a:spcPts val="0"/>
              </a:spcBef>
              <a:buNone/>
              <a:defRPr sz="992" b="0" i="0" u="none" strike="noStrike" cap="none">
                <a:solidFill>
                  <a:srgbClr val="888888"/>
                </a:solidFill>
                <a:latin typeface="Calibri"/>
                <a:ea typeface="Calibri"/>
                <a:cs typeface="Calibri"/>
                <a:sym typeface="Calibri"/>
              </a:defRPr>
            </a:lvl6pPr>
            <a:lvl7pPr marL="0" marR="0" lvl="6" indent="0" algn="r" rtl="0">
              <a:spcBef>
                <a:spcPts val="0"/>
              </a:spcBef>
              <a:buNone/>
              <a:defRPr sz="992" b="0" i="0" u="none" strike="noStrike" cap="none">
                <a:solidFill>
                  <a:srgbClr val="888888"/>
                </a:solidFill>
                <a:latin typeface="Calibri"/>
                <a:ea typeface="Calibri"/>
                <a:cs typeface="Calibri"/>
                <a:sym typeface="Calibri"/>
              </a:defRPr>
            </a:lvl7pPr>
            <a:lvl8pPr marL="0" marR="0" lvl="7" indent="0" algn="r" rtl="0">
              <a:spcBef>
                <a:spcPts val="0"/>
              </a:spcBef>
              <a:buNone/>
              <a:defRPr sz="992" b="0" i="0" u="none" strike="noStrike" cap="none">
                <a:solidFill>
                  <a:srgbClr val="888888"/>
                </a:solidFill>
                <a:latin typeface="Calibri"/>
                <a:ea typeface="Calibri"/>
                <a:cs typeface="Calibri"/>
                <a:sym typeface="Calibri"/>
              </a:defRPr>
            </a:lvl8pPr>
            <a:lvl9pPr marL="0" marR="0" lvl="8" indent="0" algn="r" rtl="0">
              <a:spcBef>
                <a:spcPts val="0"/>
              </a:spcBef>
              <a:buNone/>
              <a:defRPr sz="992"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6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jo.sabbagh@icloud.com" TargetMode="External"/><Relationship Id="rId2" Type="http://schemas.openxmlformats.org/officeDocument/2006/relationships/hyperlink" Target="https://convaincre-rhone.fr/compte-rendu-du-forum-convaincre-du-1-decembre-2025-sur-le-moyen-orient-avec-joseph-sabbagh/"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convaincre-rhone.fr/event/forum-convaincre-a-distance-du-lundi-30-mars-18h30-a-20-heures-analyse-des-resultats-des-elections-municipales-et-metropolitaines-anime-par-bernard-lagache/" TargetMode="External"/><Relationship Id="rId3" Type="http://schemas.openxmlformats.org/officeDocument/2006/relationships/hyperlink" Target="https://convaincre-rhone.fr/compte-rendu-du-forum-convaincre-du-26-janvier-2026-comment-la-russie-na-pas-gagne-la-guerre-en-ukraine-par-jacques-gagneur/" TargetMode="External"/><Relationship Id="rId7" Type="http://schemas.openxmlformats.org/officeDocument/2006/relationships/hyperlink" Target="https://convaincre-rhone.fr/event/conference-convaincre-du-jeudi-12-mars-a-la-mjc-vieux-lyon-a-20-heures-immigration-demographie-et-besoins-de-leconomie-par-dominique-bollie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onvaincre-rhone.fr/event/conference-convaincre-du-lundi-8-septembre-a-18-h-30-a-la-maison-des-solidarites-215-rue-vendome-a-lyon-reindustrialiser-la-france-par-jean-paul-kovalevsky/" TargetMode="External"/><Relationship Id="rId5" Type="http://schemas.openxmlformats.org/officeDocument/2006/relationships/hyperlink" Target="https://convaincre-rhone.fr/forum-convaincre-du-12-janvier-2026-anime-par-michel-weul-les-4-bonnes-surprises-de-la-cop-30/" TargetMode="External"/><Relationship Id="rId10" Type="http://schemas.openxmlformats.org/officeDocument/2006/relationships/hyperlink" Target="https://convaincre-rhone.fr/conference-convaincre-de-bendak-presse-dessin-liberte-du-6-juin-2023/" TargetMode="External"/><Relationship Id="rId4" Type="http://schemas.openxmlformats.org/officeDocument/2006/relationships/hyperlink" Target="https://convaincre-rhone.fr/compte-rendu-du-forum-de-convaincre-du-16-fevrier-leducation-confrontee-a-des-rudes-defis-par-dominique-bolliet/" TargetMode="External"/><Relationship Id="rId9"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 name="ZoneTexte 8">
            <a:extLst>
              <a:ext uri="{FF2B5EF4-FFF2-40B4-BE49-F238E27FC236}">
                <a16:creationId xmlns:a16="http://schemas.microsoft.com/office/drawing/2014/main" id="{7464038C-89F8-5411-9ECA-F89D48106F8C}"/>
              </a:ext>
            </a:extLst>
          </p:cNvPr>
          <p:cNvSpPr txBox="1"/>
          <p:nvPr/>
        </p:nvSpPr>
        <p:spPr>
          <a:xfrm>
            <a:off x="880532" y="1682044"/>
            <a:ext cx="6491111" cy="8679299"/>
          </a:xfrm>
          <a:prstGeom prst="rect">
            <a:avLst/>
          </a:prstGeom>
          <a:noFill/>
        </p:spPr>
        <p:txBody>
          <a:bodyPr wrap="square" rtlCol="0">
            <a:spAutoFit/>
          </a:bodyPr>
          <a:lstStyle/>
          <a:p>
            <a:pPr algn="just"/>
            <a:endParaRPr lang="fr-FR" b="1" dirty="0"/>
          </a:p>
          <a:p>
            <a:pPr algn="just"/>
            <a:endParaRPr lang="fr-FR" b="1" dirty="0"/>
          </a:p>
          <a:p>
            <a:pPr algn="just"/>
            <a:r>
              <a:rPr lang="fr-FR" b="1" dirty="0"/>
              <a:t>Édito</a:t>
            </a:r>
          </a:p>
          <a:p>
            <a:pPr algn="just"/>
            <a:endParaRPr lang="fr-FR" b="1" dirty="0"/>
          </a:p>
          <a:p>
            <a:pPr algn="just"/>
            <a:r>
              <a:rPr lang="fr-FR" dirty="0"/>
              <a:t> </a:t>
            </a:r>
          </a:p>
          <a:p>
            <a:pPr algn="just"/>
            <a:r>
              <a:rPr lang="fr-FR" sz="1600" b="1" dirty="0" err="1"/>
              <a:t>Débrutaliser</a:t>
            </a:r>
            <a:r>
              <a:rPr lang="fr-FR" sz="1600" b="1" dirty="0"/>
              <a:t> la vie politique et la société, un objectif prioritaire</a:t>
            </a:r>
            <a:endParaRPr lang="fr-FR" sz="1600" dirty="0"/>
          </a:p>
          <a:p>
            <a:pPr algn="just"/>
            <a:r>
              <a:rPr lang="fr-FR" b="1" dirty="0"/>
              <a:t> </a:t>
            </a:r>
            <a:endParaRPr lang="fr-FR" dirty="0"/>
          </a:p>
          <a:p>
            <a:pPr algn="just"/>
            <a:r>
              <a:rPr lang="fr-FR" dirty="0"/>
              <a:t> </a:t>
            </a:r>
          </a:p>
          <a:p>
            <a:pPr algn="just"/>
            <a:r>
              <a:rPr lang="fr-FR" dirty="0"/>
              <a:t>Le tabassage à mort de Quentin </a:t>
            </a:r>
            <a:r>
              <a:rPr lang="fr-FR" dirty="0" err="1"/>
              <a:t>Deranque</a:t>
            </a:r>
            <a:r>
              <a:rPr lang="fr-FR" dirty="0"/>
              <a:t> à Lyon, « original », si l’on ose dire, parce qu’il ne provient pas de l’ultra-droite, n’est que la dernière manifestation de la brutalisation de la vie politique et plus largement de la société. </a:t>
            </a:r>
          </a:p>
          <a:p>
            <a:pPr algn="just"/>
            <a:r>
              <a:rPr lang="fr-FR" dirty="0"/>
              <a:t>Pour ce qui est de la vie politique, Isabelle Sommier, dans un récent entretien dans le Monde, démontre que les agressions à visée politique ont doublé en 10 ans, mais ont aussi largement progressé en gravité. Selon elle, Lyon en est historiquement l’épicentre. Nous partageons son point de vue selon lequel les dissolutions, si elles peuvent paraitre symboliquement incontournables, sont plutôt improductives.</a:t>
            </a:r>
          </a:p>
          <a:p>
            <a:pPr algn="just"/>
            <a:r>
              <a:rPr lang="fr-FR" dirty="0"/>
              <a:t>Rapprochement saisissant, dans le même numéro du Monde à la page suivante, parait une tribune de « citoyens français juifs et musulmans » intitulée « quand la haine des juifs et des musulmans progresse, la promesse républicaine s’étiole ». Cette tribune acte une croissance considérable et parfaitement parallèle des actes antisémites et antimusulmans : 90 % en un an pour ces derniers ! La loi les réprime, mais n’infléchit en rien les tendances.</a:t>
            </a:r>
          </a:p>
          <a:p>
            <a:pPr algn="just"/>
            <a:r>
              <a:rPr lang="fr-FR" dirty="0"/>
              <a:t>Au fil des années, l’expression d’opinions est passée de la différence de points de vue à la désignation d’un adversaire, devenu ensuite un ennemi que l’on en vient à haïr.</a:t>
            </a:r>
          </a:p>
          <a:p>
            <a:pPr algn="just"/>
            <a:r>
              <a:rPr lang="fr-FR" dirty="0"/>
              <a:t>La lutte contre la haine, qui conduit à la violence, ne relève pas de la loi ; elle relève d’autres démarches… par exemple en matière d’éducation à la tolérance et à la reconnaissance de la richesse de la différence. Mais à côté de la politique, l’initiative de la société civile organisée ou pas, reste essentielle.</a:t>
            </a:r>
          </a:p>
          <a:p>
            <a:pPr algn="just"/>
            <a:endParaRPr lang="fr-FR" dirty="0"/>
          </a:p>
          <a:p>
            <a:pPr algn="just"/>
            <a:r>
              <a:rPr lang="fr-FR" dirty="0"/>
              <a:t>Comme ces juifs </a:t>
            </a:r>
            <a:r>
              <a:rPr lang="fr-FR"/>
              <a:t>et ces musulmans </a:t>
            </a:r>
            <a:r>
              <a:rPr lang="fr-FR" dirty="0"/>
              <a:t>qui ont écrit ensemble cette tribune, nous affirmons : </a:t>
            </a:r>
            <a:r>
              <a:rPr lang="fr-FR" b="1" dirty="0"/>
              <a:t>ne laissons pas la haine écrire l’avenir à notre place.</a:t>
            </a:r>
            <a:r>
              <a:rPr lang="fr-FR" dirty="0"/>
              <a:t> Pour ce faire, mettons l’imagination au pouvoir, comme on disait dans un passé pas si lointain.</a:t>
            </a:r>
          </a:p>
          <a:p>
            <a:pPr algn="just"/>
            <a:r>
              <a:rPr lang="fr-FR" dirty="0"/>
              <a:t> </a:t>
            </a:r>
          </a:p>
          <a:p>
            <a:pPr algn="just"/>
            <a:r>
              <a:rPr lang="fr-FR" b="1" dirty="0"/>
              <a:t> </a:t>
            </a:r>
            <a:endParaRPr lang="fr-FR" dirty="0"/>
          </a:p>
          <a:p>
            <a:pPr algn="just"/>
            <a:r>
              <a:rPr lang="fr-FR" sz="1200" i="1" dirty="0"/>
              <a:t>Isabelle Sommier « Les agressions politiques ont doublé en dix ans » Le Monde du 20 février 2026  p.23</a:t>
            </a:r>
          </a:p>
          <a:p>
            <a:pPr algn="just"/>
            <a:endParaRPr lang="fr-FR" b="1" dirty="0"/>
          </a:p>
        </p:txBody>
      </p:sp>
      <p:sp>
        <p:nvSpPr>
          <p:cNvPr id="2" name="ZoneTexte 1">
            <a:extLst>
              <a:ext uri="{FF2B5EF4-FFF2-40B4-BE49-F238E27FC236}">
                <a16:creationId xmlns:a16="http://schemas.microsoft.com/office/drawing/2014/main" id="{ECC3EEA9-AC7A-5F06-7D0C-04FCA4094F63}"/>
              </a:ext>
            </a:extLst>
          </p:cNvPr>
          <p:cNvSpPr txBox="1"/>
          <p:nvPr/>
        </p:nvSpPr>
        <p:spPr>
          <a:xfrm>
            <a:off x="5367130" y="357809"/>
            <a:ext cx="1656223" cy="307777"/>
          </a:xfrm>
          <a:prstGeom prst="rect">
            <a:avLst/>
          </a:prstGeom>
          <a:noFill/>
        </p:spPr>
        <p:txBody>
          <a:bodyPr wrap="none" rtlCol="0">
            <a:spAutoFit/>
          </a:bodyPr>
          <a:lstStyle/>
          <a:p>
            <a:r>
              <a:rPr lang="fr-FR" dirty="0"/>
              <a:t>No 18 février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911D6E1-BFEC-5489-6CE5-15B5C5E7E3E6}"/>
              </a:ext>
            </a:extLst>
          </p:cNvPr>
          <p:cNvSpPr txBox="1"/>
          <p:nvPr/>
        </p:nvSpPr>
        <p:spPr>
          <a:xfrm>
            <a:off x="0" y="2201779"/>
            <a:ext cx="7384240" cy="7971413"/>
          </a:xfrm>
          <a:prstGeom prst="rect">
            <a:avLst/>
          </a:prstGeom>
          <a:noFill/>
        </p:spPr>
        <p:txBody>
          <a:bodyPr wrap="square" rtlCol="0">
            <a:spAutoFit/>
          </a:bodyPr>
          <a:lstStyle/>
          <a:p>
            <a:pPr algn="ctr"/>
            <a:r>
              <a:rPr lang="fr-FR" sz="1800" b="1" dirty="0"/>
              <a:t>Débattre, mais ensuite agir</a:t>
            </a:r>
          </a:p>
          <a:p>
            <a:pPr algn="ctr"/>
            <a:endParaRPr lang="fr-FR" sz="1800" b="1" dirty="0"/>
          </a:p>
          <a:p>
            <a:pPr algn="just"/>
            <a:r>
              <a:rPr lang="fr-FR" i="1" dirty="0"/>
              <a:t>Nous ouvrons aujourd’hui une nouvelle rubrique dans la lettre de Convaincre; si notre vocation propre est la réflexion, le débat et la prise de position, celles-ci n’ont de sens que si elles débouchent sur une action, un engagement. C’est pourquoi il nous a paru important d’ouvrir nos colonnes à des propositions d’actions suscitées par des thématiques que nous avons traitées et dont nous partageons les orientations. </a:t>
            </a:r>
          </a:p>
          <a:p>
            <a:pPr algn="just"/>
            <a:endParaRPr lang="fr-FR" i="1" dirty="0"/>
          </a:p>
          <a:p>
            <a:pPr algn="just"/>
            <a:r>
              <a:rPr lang="fr-FR" b="1" i="1" dirty="0"/>
              <a:t>Pour cette inauguration, nous donnons la parole à Jo SABBAGH sur le Proche-Orient et la paix</a:t>
            </a:r>
          </a:p>
          <a:p>
            <a:pPr algn="just"/>
            <a:endParaRPr lang="fr-FR" b="1" i="1" dirty="0"/>
          </a:p>
          <a:p>
            <a:r>
              <a:rPr lang="fr-FR" dirty="0"/>
              <a:t>Le 1</a:t>
            </a:r>
            <a:r>
              <a:rPr lang="fr-FR" baseline="30000" dirty="0"/>
              <a:t>er</a:t>
            </a:r>
            <a:r>
              <a:rPr lang="fr-FR" dirty="0"/>
              <a:t> décembre dernier, le Club Convaincre a proposé de réunir un forum pour réfléchir ensemble à la situation du Proche-Orient et voir s’il nous était possible d’agir. Nous étions une vingtaine de personnes à y participer.</a:t>
            </a:r>
          </a:p>
          <a:p>
            <a:r>
              <a:rPr lang="fr-FR" dirty="0"/>
              <a:t> </a:t>
            </a:r>
          </a:p>
          <a:p>
            <a:r>
              <a:rPr lang="fr-FR" dirty="0"/>
              <a:t>Après avoir évoqué deux approches, l’une préparée par un Palestinien, </a:t>
            </a:r>
            <a:r>
              <a:rPr lang="fr-FR" dirty="0" err="1"/>
              <a:t>Ayham</a:t>
            </a:r>
            <a:r>
              <a:rPr lang="fr-FR" dirty="0"/>
              <a:t> S. réfugié en France, et l’autre par moi-même Joseph </a:t>
            </a:r>
            <a:r>
              <a:rPr lang="fr-FR" dirty="0" err="1"/>
              <a:t>Sabbagh</a:t>
            </a:r>
            <a:r>
              <a:rPr lang="fr-FR" dirty="0"/>
              <a:t>, nous avons procédé aux échanges avec les participants, suivi de propositions d’actions . Lire le compte-rendu </a:t>
            </a:r>
            <a:r>
              <a:rPr lang="fr-FR" dirty="0">
                <a:hlinkClick r:id="rId2"/>
              </a:rPr>
              <a:t>https://convaincre-rhone.fr/compte-rendu-du-forum-convaincre-du-1-decembre-2025-sur-le-moyen-orient-avec-joseph-sabbagh/</a:t>
            </a:r>
            <a:r>
              <a:rPr lang="fr-FR" dirty="0"/>
              <a:t> </a:t>
            </a:r>
          </a:p>
          <a:p>
            <a:r>
              <a:rPr lang="fr-FR" dirty="0"/>
              <a:t> </a:t>
            </a:r>
          </a:p>
          <a:p>
            <a:r>
              <a:rPr lang="fr-FR" b="1" dirty="0"/>
              <a:t>L’une des actions qui a retenu notre attention serait de solliciter un ou deux mouvements qui travaillent au dialogue palestino-israélien sur place, pour leur demander comment contribuer à leur cause et comment les soutenir.</a:t>
            </a:r>
            <a:endParaRPr lang="fr-FR" dirty="0"/>
          </a:p>
          <a:p>
            <a:r>
              <a:rPr lang="fr-FR" dirty="0"/>
              <a:t> </a:t>
            </a:r>
          </a:p>
          <a:p>
            <a:r>
              <a:rPr lang="fr-FR" dirty="0"/>
              <a:t>Depuis, j’ai pris contact avec des organisations qui le font, j’ai aussi les noms de plusieurs organisations que nous pourrions contacter. </a:t>
            </a:r>
          </a:p>
          <a:p>
            <a:r>
              <a:rPr lang="fr-FR" dirty="0"/>
              <a:t> </a:t>
            </a:r>
          </a:p>
          <a:p>
            <a:r>
              <a:rPr lang="fr-FR" b="1" dirty="0"/>
              <a:t>Appel</a:t>
            </a:r>
            <a:r>
              <a:rPr lang="fr-FR" dirty="0"/>
              <a:t> : Qui parmi les lecteurs de cette newsletter, ayant participé ou pas à notre forum, accepterait de m’accompagner dans cette action ?</a:t>
            </a:r>
          </a:p>
          <a:p>
            <a:r>
              <a:rPr lang="fr-FR" dirty="0"/>
              <a:t>Merci de me joindre pour en définir les modalités suivant vos disponibilités.</a:t>
            </a:r>
          </a:p>
          <a:p>
            <a:r>
              <a:rPr lang="fr-FR" dirty="0"/>
              <a:t> </a:t>
            </a:r>
          </a:p>
          <a:p>
            <a:r>
              <a:rPr lang="fr-FR" dirty="0"/>
              <a:t>Merci d’avance,</a:t>
            </a:r>
          </a:p>
          <a:p>
            <a:endParaRPr lang="fr-FR" dirty="0"/>
          </a:p>
          <a:p>
            <a:r>
              <a:rPr lang="fr-FR" dirty="0"/>
              <a:t>Jo SABBAGH  </a:t>
            </a:r>
            <a:r>
              <a:rPr lang="fr-FR" dirty="0">
                <a:hlinkClick r:id="rId3"/>
              </a:rPr>
              <a:t>jo.sabbagh@icloud.com</a:t>
            </a:r>
            <a:r>
              <a:rPr lang="fr-FR" dirty="0"/>
              <a:t> </a:t>
            </a:r>
          </a:p>
          <a:p>
            <a:pPr algn="just"/>
            <a:endParaRPr lang="fr-FR" dirty="0"/>
          </a:p>
        </p:txBody>
      </p:sp>
    </p:spTree>
    <p:extLst>
      <p:ext uri="{BB962C8B-B14F-4D97-AF65-F5344CB8AC3E}">
        <p14:creationId xmlns:p14="http://schemas.microsoft.com/office/powerpoint/2010/main" val="1313674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98"/>
        <p:cNvGrpSpPr/>
        <p:nvPr/>
      </p:nvGrpSpPr>
      <p:grpSpPr>
        <a:xfrm>
          <a:off x="0" y="0"/>
          <a:ext cx="0" cy="0"/>
          <a:chOff x="0" y="0"/>
          <a:chExt cx="0" cy="0"/>
        </a:xfrm>
      </p:grpSpPr>
      <p:sp>
        <p:nvSpPr>
          <p:cNvPr id="104" name="Google Shape;104;p2"/>
          <p:cNvSpPr txBox="1"/>
          <p:nvPr/>
        </p:nvSpPr>
        <p:spPr>
          <a:xfrm flipH="1">
            <a:off x="2097073" y="825501"/>
            <a:ext cx="74626" cy="806375"/>
          </a:xfrm>
          <a:prstGeom prst="rect">
            <a:avLst/>
          </a:prstGeom>
          <a:solidFill>
            <a:srgbClr val="D6DEE8">
              <a:alpha val="24705"/>
            </a:srgbClr>
          </a:solidFill>
          <a:ln>
            <a:noFill/>
          </a:ln>
        </p:spPr>
        <p:txBody>
          <a:bodyPr spcFirstLastPara="1" wrap="square" lIns="91425" tIns="45700" rIns="91425" bIns="45700" anchor="t" anchorCtr="0">
            <a:spAutoFit/>
          </a:bodyPr>
          <a:lstStyle/>
          <a:p>
            <a:pPr marL="0" marR="0" lvl="0" indent="0" algn="l" rtl="0">
              <a:lnSpc>
                <a:spcPct val="90000"/>
              </a:lnSpc>
              <a:spcBef>
                <a:spcPts val="0"/>
              </a:spcBef>
              <a:spcAft>
                <a:spcPts val="0"/>
              </a:spcAft>
              <a:buNone/>
            </a:pPr>
            <a:endParaRPr sz="1300">
              <a:solidFill>
                <a:schemeClr val="dk1"/>
              </a:solidFill>
              <a:latin typeface="Calibri"/>
              <a:ea typeface="Calibri"/>
              <a:cs typeface="Calibri"/>
              <a:sym typeface="Calibri"/>
            </a:endParaRPr>
          </a:p>
          <a:p>
            <a:pPr marL="0" marR="0" lvl="0" indent="0" algn="l" rtl="0">
              <a:lnSpc>
                <a:spcPct val="90000"/>
              </a:lnSpc>
              <a:spcBef>
                <a:spcPts val="600"/>
              </a:spcBef>
              <a:spcAft>
                <a:spcPts val="0"/>
              </a:spcAft>
              <a:buNone/>
            </a:pPr>
            <a:endParaRPr sz="1300">
              <a:solidFill>
                <a:schemeClr val="dk1"/>
              </a:solidFill>
              <a:latin typeface="Calibri"/>
              <a:ea typeface="Calibri"/>
              <a:cs typeface="Calibri"/>
              <a:sym typeface="Calibri"/>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5" name="Google Shape;105;p2"/>
          <p:cNvSpPr txBox="1"/>
          <p:nvPr/>
        </p:nvSpPr>
        <p:spPr>
          <a:xfrm>
            <a:off x="370951" y="5592842"/>
            <a:ext cx="6419813" cy="4247276"/>
          </a:xfrm>
          <a:prstGeom prst="rect">
            <a:avLst/>
          </a:prstGeom>
          <a:solidFill>
            <a:srgbClr val="D5DBE5">
              <a:alpha val="49803"/>
            </a:srgbClr>
          </a:solid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fr-FR" sz="1600" b="1" dirty="0">
                <a:solidFill>
                  <a:schemeClr val="dk1"/>
                </a:solidFill>
                <a:latin typeface="Aptos Display" panose="020B0004020202020204" pitchFamily="34" charset="0"/>
                <a:ea typeface="Calibri"/>
                <a:cs typeface="Times New Roman" panose="02020603050405020304" pitchFamily="18" charset="0"/>
                <a:sym typeface="Calibri"/>
              </a:rPr>
              <a:t>Ces dernières  semaines</a:t>
            </a:r>
            <a:endParaRPr lang="fr-FR" sz="1600" i="1" dirty="0">
              <a:latin typeface="Aptos Display" panose="020B0004020202020204" pitchFamily="34" charset="0"/>
              <a:cs typeface="Times New Roman" panose="02020603050405020304" pitchFamily="18" charset="0"/>
            </a:endParaRPr>
          </a:p>
          <a:p>
            <a:pPr marL="0" marR="0" lvl="0" indent="0" algn="l" rtl="0">
              <a:spcBef>
                <a:spcPts val="0"/>
              </a:spcBef>
              <a:spcAft>
                <a:spcPts val="0"/>
              </a:spcAft>
              <a:buNone/>
            </a:pPr>
            <a:r>
              <a:rPr lang="fr-FR" sz="1600" i="1" dirty="0">
                <a:solidFill>
                  <a:schemeClr val="dk1"/>
                </a:solidFill>
                <a:latin typeface="Aptos Display" panose="020B0004020202020204" pitchFamily="34" charset="0"/>
                <a:ea typeface="Calibri"/>
                <a:cs typeface="Times New Roman" panose="02020603050405020304" pitchFamily="18" charset="0"/>
                <a:sym typeface="Calibri"/>
              </a:rPr>
              <a:t>Retrouvez sur notre site nos dernières publications et comptes-rendus de manifestations</a:t>
            </a:r>
          </a:p>
          <a:p>
            <a:r>
              <a:rPr lang="fr-FR" dirty="0"/>
              <a:t> </a:t>
            </a:r>
            <a:endParaRPr lang="fr-FR" u="sng" dirty="0"/>
          </a:p>
          <a:p>
            <a:r>
              <a:rPr lang="fr-FR" u="sng" dirty="0">
                <a:hlinkClick r:id="rId3"/>
              </a:rPr>
              <a:t>Forum Convaincre du 26 janvier 2026 Comment la Russie n'a pas gagné la guerre en Ukraine par Jacques Gagneur</a:t>
            </a:r>
            <a:endParaRPr lang="fr-FR" dirty="0"/>
          </a:p>
          <a:p>
            <a:endParaRPr lang="fr-FR" dirty="0"/>
          </a:p>
          <a:p>
            <a:r>
              <a:rPr lang="fr-FR" u="sng" dirty="0">
                <a:hlinkClick r:id="rId4"/>
              </a:rPr>
              <a:t>Compte rendu du forum Convaincre l'éducation confrontée  à de rudes défis par Dominique Bolliet</a:t>
            </a:r>
            <a:endParaRPr lang="fr-FR" dirty="0"/>
          </a:p>
          <a:p>
            <a:r>
              <a:rPr lang="fr-FR" dirty="0"/>
              <a:t> </a:t>
            </a:r>
          </a:p>
          <a:p>
            <a:r>
              <a:rPr lang="fr-FR" u="sng" dirty="0">
                <a:hlinkClick r:id="rId5"/>
              </a:rPr>
              <a:t>Forum Convaincre du 12 Janvier 2026 animé par Michel Weul Les 4 bonnes surprises de la COP 30</a:t>
            </a:r>
            <a:endParaRPr lang="fr-FR" u="sng" dirty="0"/>
          </a:p>
          <a:p>
            <a:endParaRPr lang="fr-FR" sz="1600" i="1" dirty="0">
              <a:solidFill>
                <a:schemeClr val="dk1"/>
              </a:solidFill>
              <a:latin typeface="Aptos Display" panose="020B0004020202020204" pitchFamily="34" charset="0"/>
              <a:ea typeface="Calibri"/>
              <a:cs typeface="Times New Roman" panose="02020603050405020304" pitchFamily="18" charset="0"/>
              <a:sym typeface="Calibri"/>
            </a:endParaRPr>
          </a:p>
          <a:p>
            <a:endParaRPr lang="fr-FR" sz="1600" i="1" dirty="0">
              <a:solidFill>
                <a:schemeClr val="dk1"/>
              </a:solidFill>
              <a:latin typeface="Aptos Display" panose="020B0004020202020204" pitchFamily="34" charset="0"/>
              <a:ea typeface="Calibri"/>
              <a:cs typeface="Times New Roman" panose="02020603050405020304" pitchFamily="18" charset="0"/>
              <a:sym typeface="Calibri"/>
            </a:endParaRPr>
          </a:p>
          <a:p>
            <a:pPr marL="0" marR="0" lvl="0" indent="0" algn="l" rtl="0">
              <a:spcBef>
                <a:spcPts val="0"/>
              </a:spcBef>
              <a:spcAft>
                <a:spcPts val="0"/>
              </a:spcAft>
              <a:buNone/>
            </a:pPr>
            <a:endParaRPr lang="fr-FR" sz="1600" i="1" dirty="0">
              <a:solidFill>
                <a:schemeClr val="dk1"/>
              </a:solidFill>
              <a:latin typeface="Aptos Display" panose="020B0004020202020204" pitchFamily="34" charset="0"/>
              <a:ea typeface="Calibri"/>
              <a:cs typeface="Times New Roman" panose="02020603050405020304" pitchFamily="18" charset="0"/>
              <a:sym typeface="Calibri"/>
            </a:endParaRPr>
          </a:p>
          <a:p>
            <a:pPr marL="0" marR="0" lvl="0" indent="0" algn="l" rtl="0">
              <a:spcBef>
                <a:spcPts val="0"/>
              </a:spcBef>
              <a:spcAft>
                <a:spcPts val="0"/>
              </a:spcAft>
              <a:buNone/>
            </a:pPr>
            <a:endParaRPr lang="fr-FR" sz="1600" i="1" dirty="0">
              <a:solidFill>
                <a:schemeClr val="dk1"/>
              </a:solidFill>
              <a:latin typeface="Aptos Display" panose="020B0004020202020204" pitchFamily="34" charset="0"/>
              <a:ea typeface="Calibri"/>
              <a:cs typeface="Times New Roman" panose="02020603050405020304" pitchFamily="18" charset="0"/>
              <a:sym typeface="Calibri"/>
            </a:endParaRPr>
          </a:p>
          <a:p>
            <a:pPr algn="l"/>
            <a:r>
              <a:rPr lang="fr-FR" sz="1600" i="0" u="none" strike="noStrike" dirty="0">
                <a:solidFill>
                  <a:srgbClr val="000000"/>
                </a:solidFill>
                <a:effectLst/>
                <a:latin typeface="Aptos Display" panose="020B0004020202020204" pitchFamily="34" charset="0"/>
              </a:rPr>
              <a:t> </a:t>
            </a:r>
            <a:r>
              <a:rPr lang="fr-FR" dirty="0"/>
              <a:t> </a:t>
            </a:r>
          </a:p>
          <a:p>
            <a:pPr algn="l"/>
            <a:endParaRPr lang="fr-FR" sz="1600" i="0" u="none" strike="noStrike" dirty="0">
              <a:solidFill>
                <a:srgbClr val="000000"/>
              </a:solidFill>
              <a:effectLst/>
              <a:latin typeface="Aptos Display" panose="020B0004020202020204" pitchFamily="34" charset="0"/>
            </a:endParaRPr>
          </a:p>
        </p:txBody>
      </p:sp>
      <p:sp>
        <p:nvSpPr>
          <p:cNvPr id="106" name="Google Shape;106;p2"/>
          <p:cNvSpPr txBox="1"/>
          <p:nvPr/>
        </p:nvSpPr>
        <p:spPr>
          <a:xfrm>
            <a:off x="370951" y="1691005"/>
            <a:ext cx="7109788" cy="3816389"/>
          </a:xfrm>
          <a:prstGeom prst="rect">
            <a:avLst/>
          </a:prstGeom>
          <a:solidFill>
            <a:srgbClr val="8296B0"/>
          </a:solidFill>
          <a:ln>
            <a:noFill/>
          </a:ln>
        </p:spPr>
        <p:txBody>
          <a:bodyPr spcFirstLastPara="1" wrap="square" lIns="91425" tIns="45700" rIns="91425" bIns="45700" anchor="t" anchorCtr="0">
            <a:spAutoFit/>
          </a:bodyPr>
          <a:lstStyle/>
          <a:p>
            <a:pPr algn="ctr"/>
            <a:endParaRPr lang="fr-FR" u="sng" dirty="0">
              <a:hlinkClick r:id="rId6"/>
            </a:endParaRPr>
          </a:p>
          <a:p>
            <a:r>
              <a:rPr lang="fr-FR" sz="1800" b="1" dirty="0">
                <a:solidFill>
                  <a:schemeClr val="lt1"/>
                </a:solidFill>
                <a:latin typeface="Calibri"/>
                <a:ea typeface="Calibri"/>
                <a:cs typeface="Calibri"/>
                <a:sym typeface="Calibri"/>
              </a:rPr>
              <a:t>Les  prochaines semaines</a:t>
            </a:r>
          </a:p>
          <a:p>
            <a:pPr algn="just"/>
            <a:r>
              <a:rPr lang="fr-FR" sz="1800" b="1" dirty="0">
                <a:highlight>
                  <a:srgbClr val="FFFF00"/>
                </a:highlight>
                <a:latin typeface="Trebuchet MS" panose="020B0703020202090204" pitchFamily="34" charset="0"/>
              </a:rPr>
              <a:t> </a:t>
            </a:r>
            <a:endParaRPr lang="fr-FR" sz="1600" u="sng" dirty="0">
              <a:solidFill>
                <a:schemeClr val="bg1"/>
              </a:solidFill>
              <a:hlinkClick r:id="rId6">
                <a:extLst>
                  <a:ext uri="{A12FA001-AC4F-418D-AE19-62706E023703}">
                    <ahyp:hlinkClr xmlns:ahyp="http://schemas.microsoft.com/office/drawing/2018/hyperlinkcolor" val="tx"/>
                  </a:ext>
                </a:extLst>
              </a:hlinkClick>
            </a:endParaRPr>
          </a:p>
          <a:p>
            <a:r>
              <a:rPr lang="fr-FR" dirty="0"/>
              <a:t> </a:t>
            </a:r>
            <a:endParaRPr lang="fr-FR" dirty="0">
              <a:solidFill>
                <a:schemeClr val="accent4"/>
              </a:solidFill>
            </a:endParaRPr>
          </a:p>
          <a:p>
            <a:r>
              <a:rPr lang="fr-FR" u="sng" dirty="0">
                <a:solidFill>
                  <a:schemeClr val="accent4"/>
                </a:solidFill>
                <a:hlinkClick r:id="rId7">
                  <a:extLst>
                    <a:ext uri="{A12FA001-AC4F-418D-AE19-62706E023703}">
                      <ahyp:hlinkClr xmlns:ahyp="http://schemas.microsoft.com/office/drawing/2018/hyperlinkcolor" val="tx"/>
                    </a:ext>
                  </a:extLst>
                </a:hlinkClick>
              </a:rPr>
              <a:t>Invitation Conférence Convaincre du jeudi 12 mars à 20 h Hier aujourd’hui demain une réponse aux défis </a:t>
            </a:r>
            <a:r>
              <a:rPr lang="fr-FR" u="sng" dirty="0" err="1">
                <a:solidFill>
                  <a:schemeClr val="accent4"/>
                </a:solidFill>
                <a:hlinkClick r:id="rId7">
                  <a:extLst>
                    <a:ext uri="{A12FA001-AC4F-418D-AE19-62706E023703}">
                      <ahyp:hlinkClr xmlns:ahyp="http://schemas.microsoft.com/office/drawing/2018/hyperlinkcolor" val="tx"/>
                    </a:ext>
                  </a:extLst>
                </a:hlinkClick>
              </a:rPr>
              <a:t>démographiquepar</a:t>
            </a:r>
            <a:r>
              <a:rPr lang="fr-FR" u="sng" dirty="0">
                <a:solidFill>
                  <a:schemeClr val="accent4"/>
                </a:solidFill>
                <a:hlinkClick r:id="rId7">
                  <a:extLst>
                    <a:ext uri="{A12FA001-AC4F-418D-AE19-62706E023703}">
                      <ahyp:hlinkClr xmlns:ahyp="http://schemas.microsoft.com/office/drawing/2018/hyperlinkcolor" val="tx"/>
                    </a:ext>
                  </a:extLst>
                </a:hlinkClick>
              </a:rPr>
              <a:t> Dominique Bolliet et Michel </a:t>
            </a:r>
            <a:r>
              <a:rPr lang="fr-FR" u="sng" dirty="0" err="1">
                <a:solidFill>
                  <a:schemeClr val="accent4"/>
                </a:solidFill>
                <a:hlinkClick r:id="rId7">
                  <a:extLst>
                    <a:ext uri="{A12FA001-AC4F-418D-AE19-62706E023703}">
                      <ahyp:hlinkClr xmlns:ahyp="http://schemas.microsoft.com/office/drawing/2018/hyperlinkcolor" val="tx"/>
                    </a:ext>
                  </a:extLst>
                </a:hlinkClick>
              </a:rPr>
              <a:t>Weilt</a:t>
            </a:r>
            <a:endParaRPr lang="fr-FR" dirty="0">
              <a:solidFill>
                <a:schemeClr val="accent4"/>
              </a:solidFill>
            </a:endParaRPr>
          </a:p>
          <a:p>
            <a:endParaRPr lang="fr-FR" b="1" dirty="0">
              <a:solidFill>
                <a:schemeClr val="accent4"/>
              </a:solidFill>
            </a:endParaRPr>
          </a:p>
          <a:p>
            <a:r>
              <a:rPr lang="fr-FR" b="1" i="1" dirty="0">
                <a:solidFill>
                  <a:schemeClr val="bg1"/>
                </a:solidFill>
              </a:rPr>
              <a:t>TOUS ET TOUJOURS METIS</a:t>
            </a:r>
            <a:r>
              <a:rPr lang="fr-FR" b="1" dirty="0">
                <a:solidFill>
                  <a:schemeClr val="bg1"/>
                </a:solidFill>
              </a:rPr>
              <a:t> </a:t>
            </a:r>
            <a:endParaRPr lang="fr-FR" dirty="0">
              <a:solidFill>
                <a:schemeClr val="bg1"/>
              </a:solidFill>
            </a:endParaRPr>
          </a:p>
          <a:p>
            <a:r>
              <a:rPr lang="fr-FR" b="1" i="1" dirty="0">
                <a:solidFill>
                  <a:schemeClr val="bg1"/>
                </a:solidFill>
              </a:rPr>
              <a:t> Hier, aujourd’hui, demain, l’immigration, une réponse aux défis démographiques, économiques et sociaux </a:t>
            </a:r>
            <a:r>
              <a:rPr lang="fr-FR" sz="1600" u="sng" dirty="0">
                <a:solidFill>
                  <a:schemeClr val="bg1"/>
                </a:solidFill>
              </a:rPr>
              <a:t>par Dominique BOLLIET et Michel WEILL</a:t>
            </a:r>
          </a:p>
          <a:p>
            <a:endParaRPr lang="fr-FR" sz="1600" u="sng" dirty="0">
              <a:solidFill>
                <a:schemeClr val="bg1"/>
              </a:solidFill>
            </a:endParaRPr>
          </a:p>
          <a:p>
            <a:pPr algn="just"/>
            <a:r>
              <a:rPr lang="fr-FR" u="sng" dirty="0">
                <a:solidFill>
                  <a:schemeClr val="accent4"/>
                </a:solidFill>
                <a:hlinkClick r:id="rId8">
                  <a:extLst>
                    <a:ext uri="{A12FA001-AC4F-418D-AE19-62706E023703}">
                      <ahyp:hlinkClr xmlns:ahyp="http://schemas.microsoft.com/office/drawing/2018/hyperlinkcolor" val="tx"/>
                    </a:ext>
                  </a:extLst>
                </a:hlinkClick>
              </a:rPr>
              <a:t>Invitation Forum Convaincre à distance sur les résultats des élections municipales par Bernard Lagache</a:t>
            </a:r>
            <a:endParaRPr lang="fr-FR" dirty="0">
              <a:solidFill>
                <a:schemeClr val="accent4"/>
              </a:solidFill>
            </a:endParaRPr>
          </a:p>
          <a:p>
            <a:pPr algn="just"/>
            <a:r>
              <a:rPr lang="fr-FR" sz="1600" i="1" dirty="0">
                <a:solidFill>
                  <a:schemeClr val="bg1"/>
                </a:solidFill>
              </a:rPr>
              <a:t>Analyse des résultats des élections municipales et métropolitaines</a:t>
            </a:r>
            <a:r>
              <a:rPr lang="fr-FR" sz="1600" dirty="0">
                <a:solidFill>
                  <a:schemeClr val="bg1"/>
                </a:solidFill>
              </a:rPr>
              <a:t> animé </a:t>
            </a:r>
            <a:r>
              <a:rPr lang="fr-FR" sz="1600" u="sng" dirty="0">
                <a:solidFill>
                  <a:schemeClr val="bg1"/>
                </a:solidFill>
              </a:rPr>
              <a:t>par Bernard LAGACHE</a:t>
            </a:r>
          </a:p>
          <a:p>
            <a:endParaRPr lang="fr-FR" sz="1600" u="sng" dirty="0">
              <a:solidFill>
                <a:schemeClr val="bg1"/>
              </a:solidFill>
            </a:endParaRPr>
          </a:p>
        </p:txBody>
      </p:sp>
      <p:pic>
        <p:nvPicPr>
          <p:cNvPr id="107" name="Google Shape;107;p2" descr="Une image contenant texte, clipart, cadre photo&#10;&#10;Description générée automatiquement"/>
          <p:cNvPicPr preferRelativeResize="0"/>
          <p:nvPr/>
        </p:nvPicPr>
        <p:blipFill rotWithShape="1">
          <a:blip r:embed="rId9">
            <a:alphaModFix/>
          </a:blip>
          <a:srcRect/>
          <a:stretch/>
        </p:blipFill>
        <p:spPr>
          <a:xfrm>
            <a:off x="205412" y="164696"/>
            <a:ext cx="1219200" cy="914400"/>
          </a:xfrm>
          <a:prstGeom prst="rect">
            <a:avLst/>
          </a:prstGeom>
          <a:noFill/>
          <a:ln>
            <a:noFill/>
          </a:ln>
        </p:spPr>
      </p:pic>
      <p:sp>
        <p:nvSpPr>
          <p:cNvPr id="3" name="Rectangle 2">
            <a:extLst>
              <a:ext uri="{FF2B5EF4-FFF2-40B4-BE49-F238E27FC236}">
                <a16:creationId xmlns:a16="http://schemas.microsoft.com/office/drawing/2014/main" id="{7B0D7F86-D386-5EA4-64C1-901742A52ACC}"/>
              </a:ext>
            </a:extLst>
          </p:cNvPr>
          <p:cNvSpPr>
            <a:spLocks noChangeArrowheads="1"/>
          </p:cNvSpPr>
          <p:nvPr/>
        </p:nvSpPr>
        <p:spPr bwMode="auto">
          <a:xfrm>
            <a:off x="4446271" y="16158932"/>
            <a:ext cx="193167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dirty="0">
                <a:ln>
                  <a:noFill/>
                </a:ln>
                <a:solidFill>
                  <a:srgbClr val="1155CC"/>
                </a:solidFill>
                <a:effectLst/>
                <a:latin typeface="Arial" panose="020B0604020202020204" pitchFamily="34" charset="0"/>
                <a:hlinkClick r:id="rId10"/>
              </a:rPr>
            </a:b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2" name="ZoneTexte 11">
            <a:extLst>
              <a:ext uri="{FF2B5EF4-FFF2-40B4-BE49-F238E27FC236}">
                <a16:creationId xmlns:a16="http://schemas.microsoft.com/office/drawing/2014/main" id="{22D1C2D3-5584-C176-346A-AD7322CDCC05}"/>
              </a:ext>
            </a:extLst>
          </p:cNvPr>
          <p:cNvSpPr txBox="1"/>
          <p:nvPr/>
        </p:nvSpPr>
        <p:spPr>
          <a:xfrm>
            <a:off x="2410551" y="1914982"/>
            <a:ext cx="633507" cy="738664"/>
          </a:xfrm>
          <a:prstGeom prst="rect">
            <a:avLst/>
          </a:prstGeom>
          <a:noFill/>
        </p:spPr>
        <p:txBody>
          <a:bodyPr wrap="none" rtlCol="0">
            <a:spAutoFit/>
          </a:bodyPr>
          <a:lstStyle/>
          <a:p>
            <a:r>
              <a:rPr lang="fr-FR" b="1" dirty="0"/>
              <a:t>À lire</a:t>
            </a:r>
          </a:p>
          <a:p>
            <a:endParaRPr lang="fr-FR" b="1" dirty="0"/>
          </a:p>
          <a:p>
            <a:endParaRPr lang="fr-FR" b="1" dirty="0"/>
          </a:p>
        </p:txBody>
      </p:sp>
      <p:sp>
        <p:nvSpPr>
          <p:cNvPr id="16" name="Rectangle 5">
            <a:extLst>
              <a:ext uri="{FF2B5EF4-FFF2-40B4-BE49-F238E27FC236}">
                <a16:creationId xmlns:a16="http://schemas.microsoft.com/office/drawing/2014/main" id="{67DCD9D0-FDB5-59AC-4EC1-E25FAE2DC946}"/>
              </a:ext>
            </a:extLst>
          </p:cNvPr>
          <p:cNvSpPr>
            <a:spLocks noChangeArrowheads="1"/>
          </p:cNvSpPr>
          <p:nvPr/>
        </p:nvSpPr>
        <p:spPr bwMode="auto">
          <a:xfrm>
            <a:off x="375607" y="2267357"/>
            <a:ext cx="6808459" cy="6647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900" b="0" i="0" u="none" strike="noStrike" cap="none" normalizeH="0" baseline="0" dirty="0">
                <a:ln>
                  <a:noFill/>
                </a:ln>
                <a:solidFill>
                  <a:srgbClr val="000000"/>
                </a:solidFill>
                <a:effectLst/>
                <a:latin typeface="Helvetica" pitchFamily="2" charset="0"/>
              </a:rPr>
              <a:t> </a:t>
            </a:r>
            <a:r>
              <a:rPr kumimoji="0" lang="fr-FR" altLang="fr-FR" b="0" i="0" u="none" strike="noStrike" cap="none" normalizeH="0" baseline="0" dirty="0">
                <a:ln>
                  <a:noFill/>
                </a:ln>
                <a:solidFill>
                  <a:srgbClr val="000000"/>
                </a:solidFill>
                <a:effectLst/>
                <a:latin typeface="Helvetica" pitchFamily="2" charset="0"/>
              </a:rPr>
              <a:t>Le brouillard de la guerre est une expression que les militaires ont largement popularisée. Nous en mesurons la portée lorsque l’actualité, de toutes parts, nous plonge dans la guerre informationnelle ou cognitive. Et que dire des manipulations de la parole, de l’écrit ou de l’image à l’aide de l’intelligence artificielle. Comment distinguer le vrai du faux? Où sont les limites des multiples zones grises dans lesquelles nous nous retrouvons? À quelle boussole se fier?</a:t>
            </a: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dirty="0">
              <a:solidFill>
                <a:srgbClr val="000000"/>
              </a:solidFill>
              <a:latin typeface="Helvetica" pitchFamily="2"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b="0" i="0" u="none" strike="noStrike" cap="none" normalizeH="0" baseline="0" dirty="0">
                <a:ln>
                  <a:noFill/>
                </a:ln>
                <a:solidFill>
                  <a:srgbClr val="000000"/>
                </a:solidFill>
                <a:effectLst/>
                <a:latin typeface="Helvetica" pitchFamily="2" charset="0"/>
              </a:rPr>
              <a:t>Aux éditions de l’Observatoire, et sous le titre « </a:t>
            </a:r>
            <a:r>
              <a:rPr kumimoji="0" lang="fr-FR" altLang="fr-FR" b="1" i="0" u="none" strike="noStrike" cap="none" normalizeH="0" baseline="0" dirty="0">
                <a:ln>
                  <a:noFill/>
                </a:ln>
                <a:solidFill>
                  <a:srgbClr val="000000"/>
                </a:solidFill>
                <a:effectLst/>
                <a:latin typeface="Helvetica" pitchFamily="2" charset="0"/>
              </a:rPr>
              <a:t>La grande pagaille: le vrai, le faux et notre indifférence », </a:t>
            </a:r>
            <a:r>
              <a:rPr kumimoji="0" lang="fr-FR" altLang="fr-FR" i="0" u="none" strike="noStrike" cap="none" normalizeH="0" baseline="0" dirty="0">
                <a:ln>
                  <a:noFill/>
                </a:ln>
                <a:solidFill>
                  <a:srgbClr val="000000"/>
                </a:solidFill>
                <a:effectLst/>
                <a:latin typeface="Helvetica" pitchFamily="2" charset="0"/>
              </a:rPr>
              <a:t>Roger-Pol Droit et Monique Atlan nous proposent utilement un essai qui peut nous aider à savoir quelle attitude adopter pour naviguer sans faire naufrage.</a:t>
            </a:r>
          </a:p>
          <a:p>
            <a:pPr marL="0" marR="0" lvl="0" indent="0" algn="just" defTabSz="914400" rtl="0" eaLnBrk="0" fontAlgn="base" latinLnBrk="0" hangingPunct="0">
              <a:lnSpc>
                <a:spcPct val="100000"/>
              </a:lnSpc>
              <a:spcBef>
                <a:spcPct val="0"/>
              </a:spcBef>
              <a:spcAft>
                <a:spcPct val="0"/>
              </a:spcAft>
              <a:buClrTx/>
              <a:buSzTx/>
              <a:buFontTx/>
              <a:buNone/>
              <a:tabLst/>
            </a:pPr>
            <a:r>
              <a:rPr lang="fr-FR" altLang="fr-FR" dirty="0">
                <a:solidFill>
                  <a:srgbClr val="000000"/>
                </a:solidFill>
                <a:latin typeface="Helvetica" pitchFamily="2" charset="0"/>
              </a:rPr>
              <a:t>En éclairant les causes de la désorganisation de notre discernement, en rappelant les solutions envisagées, leur efficacité et leurs limites, ils nous apportent une aide précieuse et même indispensable.</a:t>
            </a: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sz="900" dirty="0">
              <a:solidFill>
                <a:srgbClr val="000000"/>
              </a:solidFill>
              <a:latin typeface="Helvetica" pitchFamily="2"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sz="900" dirty="0">
              <a:solidFill>
                <a:srgbClr val="000000"/>
              </a:solidFill>
              <a:latin typeface="Helvetica" pitchFamily="2"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sz="900" dirty="0">
              <a:solidFill>
                <a:srgbClr val="000000"/>
              </a:solidFill>
              <a:latin typeface="Helvetica" pitchFamily="2"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fr-FR" altLang="fr-FR" sz="900" dirty="0">
                <a:solidFill>
                  <a:srgbClr val="000000"/>
                </a:solidFill>
                <a:latin typeface="Helvetica" pitchFamily="2" charset="0"/>
              </a:rPr>
              <a:t>	</a:t>
            </a:r>
            <a:r>
              <a:rPr lang="fr-FR" altLang="fr-FR" sz="1200" dirty="0">
                <a:solidFill>
                  <a:srgbClr val="000000"/>
                </a:solidFill>
                <a:latin typeface="Helvetica" pitchFamily="2" charset="0"/>
              </a:rPr>
              <a:t>	</a:t>
            </a:r>
            <a:r>
              <a:rPr lang="fr-FR" altLang="fr-FR" b="1" dirty="0">
                <a:solidFill>
                  <a:srgbClr val="000000"/>
                </a:solidFill>
                <a:latin typeface="Helvetica" pitchFamily="2" charset="0"/>
              </a:rPr>
              <a:t>A voir</a:t>
            </a: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b="1" dirty="0">
              <a:solidFill>
                <a:srgbClr val="000000"/>
              </a:solidFill>
              <a:latin typeface="Helvetica" pitchFamily="2"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b="1" dirty="0">
              <a:solidFill>
                <a:srgbClr val="000000"/>
              </a:solidFill>
              <a:latin typeface="Helvetica" pitchFamily="2" charset="0"/>
            </a:endParaRPr>
          </a:p>
          <a:p>
            <a:pPr lvl="0" algn="just">
              <a:buClrTx/>
            </a:pPr>
            <a:r>
              <a:rPr lang="fr-FR" altLang="fr-FR" dirty="0">
                <a:solidFill>
                  <a:srgbClr val="000000"/>
                </a:solidFill>
                <a:latin typeface="Helvetica" pitchFamily="2" charset="0"/>
              </a:rPr>
              <a:t>Raoul Peck, le réalisateur rendu célèbre par son film « ’</a:t>
            </a:r>
            <a:r>
              <a:rPr lang="fr-FR" altLang="fr-FR" dirty="0" err="1">
                <a:solidFill>
                  <a:srgbClr val="000000"/>
                </a:solidFill>
                <a:latin typeface="Helvetica" pitchFamily="2" charset="0"/>
              </a:rPr>
              <a:t>I’m</a:t>
            </a:r>
            <a:r>
              <a:rPr lang="fr-FR" altLang="fr-FR" dirty="0">
                <a:solidFill>
                  <a:srgbClr val="000000"/>
                </a:solidFill>
                <a:latin typeface="Helvetica" pitchFamily="2" charset="0"/>
              </a:rPr>
              <a:t> not </a:t>
            </a:r>
            <a:r>
              <a:rPr lang="fr-FR" altLang="fr-FR" dirty="0" err="1">
                <a:solidFill>
                  <a:srgbClr val="000000"/>
                </a:solidFill>
                <a:latin typeface="Helvetica" pitchFamily="2" charset="0"/>
              </a:rPr>
              <a:t>your</a:t>
            </a:r>
            <a:r>
              <a:rPr lang="fr-FR" altLang="fr-FR" dirty="0">
                <a:solidFill>
                  <a:srgbClr val="000000"/>
                </a:solidFill>
                <a:latin typeface="Helvetica" pitchFamily="2" charset="0"/>
              </a:rPr>
              <a:t> negro », nous propose maintenant un film documentaire intitulé « Orwell 2+2=5, sorti en salles ce mercedi25 février. Il reprend les derniers jours de la vie d’Orwell en 1949, et la rédaction de son plus important roman «</a:t>
            </a:r>
            <a:r>
              <a:rPr lang="fr-FR" altLang="fr-FR" b="1" dirty="0">
                <a:solidFill>
                  <a:srgbClr val="000000"/>
                </a:solidFill>
                <a:latin typeface="Helvetica" pitchFamily="2" charset="0"/>
              </a:rPr>
              <a:t>1984 », </a:t>
            </a:r>
            <a:r>
              <a:rPr lang="fr-FR" altLang="fr-FR" dirty="0">
                <a:solidFill>
                  <a:srgbClr val="000000"/>
                </a:solidFill>
                <a:latin typeface="Helvetica" pitchFamily="2" charset="0"/>
              </a:rPr>
              <a:t>une œuvre visionnaire et dystopique qui nous révèle une société fondée sur le double discours, le crime par la pensée, la novlangue, Big Brother…Quoi de plus actuel?</a:t>
            </a:r>
          </a:p>
          <a:p>
            <a:pPr marL="0" marR="0" lvl="0" indent="0" algn="just" defTabSz="914400" rtl="0" eaLnBrk="0" fontAlgn="base" latinLnBrk="0" hangingPunct="0">
              <a:lnSpc>
                <a:spcPct val="100000"/>
              </a:lnSpc>
              <a:spcBef>
                <a:spcPct val="0"/>
              </a:spcBef>
              <a:spcAft>
                <a:spcPct val="0"/>
              </a:spcAft>
              <a:buClrTx/>
              <a:buSzTx/>
              <a:buFontTx/>
              <a:buNone/>
              <a:tabLst/>
            </a:pPr>
            <a:r>
              <a:rPr lang="fr-FR" altLang="fr-FR" dirty="0">
                <a:solidFill>
                  <a:srgbClr val="000000"/>
                </a:solidFill>
                <a:latin typeface="Helvetica" pitchFamily="2" charset="0"/>
              </a:rPr>
              <a:t>À ne rater sous aucun prétexte.</a:t>
            </a: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900" dirty="0">
              <a:solidFill>
                <a:srgbClr val="000000"/>
              </a:solidFill>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900" dirty="0">
              <a:solidFill>
                <a:srgbClr val="000000"/>
              </a:solidFill>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900" dirty="0">
              <a:solidFill>
                <a:srgbClr val="000000"/>
              </a:solidFill>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900" dirty="0">
              <a:solidFill>
                <a:srgbClr val="000000"/>
              </a:solidFill>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900" i="0" u="none" strike="noStrike" cap="none" normalizeH="0" baseline="0" dirty="0">
              <a:ln>
                <a:noFill/>
              </a:ln>
              <a:solidFill>
                <a:srgbClr val="000000"/>
              </a:solidFill>
              <a:effectLst/>
              <a:latin typeface="Helvetica"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D3B74A05-CF10-A1F7-51BD-66600E0B30DF}"/>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dirty="0">
                <a:ln>
                  <a:noFill/>
                </a:ln>
                <a:solidFill>
                  <a:schemeClr val="tx1"/>
                </a:solidFill>
                <a:effectLst/>
                <a:latin typeface="Arial" panose="020B0604020202020204" pitchFamily="34" charset="0"/>
              </a:rPr>
            </a:b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theme/theme1.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1099</Words>
  <Application>Microsoft Office PowerPoint</Application>
  <PresentationFormat>Personnalisé</PresentationFormat>
  <Paragraphs>84</Paragraphs>
  <Slides>4</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Aptos Display</vt:lpstr>
      <vt:lpstr>Arial</vt:lpstr>
      <vt:lpstr>Calibri</vt:lpstr>
      <vt:lpstr>Helvetica</vt:lpstr>
      <vt:lpstr>Trebuchet MS</vt:lpstr>
      <vt:lpstr>Thème Office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Michel WEILL</dc:creator>
  <cp:lastModifiedBy>jean paul kova</cp:lastModifiedBy>
  <cp:revision>78</cp:revision>
  <dcterms:created xsi:type="dcterms:W3CDTF">2023-03-14T09:39:22Z</dcterms:created>
  <dcterms:modified xsi:type="dcterms:W3CDTF">2026-02-27T13:51:51Z</dcterms:modified>
</cp:coreProperties>
</file>